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6" r:id="rId3"/>
    <p:sldId id="338" r:id="rId4"/>
    <p:sldId id="347" r:id="rId5"/>
    <p:sldId id="314" r:id="rId6"/>
    <p:sldId id="313" r:id="rId7"/>
    <p:sldId id="346" r:id="rId8"/>
    <p:sldId id="339" r:id="rId9"/>
    <p:sldId id="274" r:id="rId10"/>
    <p:sldId id="279" r:id="rId11"/>
    <p:sldId id="281" r:id="rId12"/>
    <p:sldId id="280" r:id="rId13"/>
    <p:sldId id="322" r:id="rId14"/>
    <p:sldId id="257" r:id="rId15"/>
    <p:sldId id="266" r:id="rId16"/>
    <p:sldId id="258" r:id="rId17"/>
    <p:sldId id="268" r:id="rId18"/>
    <p:sldId id="259" r:id="rId19"/>
    <p:sldId id="260" r:id="rId20"/>
    <p:sldId id="261" r:id="rId21"/>
    <p:sldId id="294" r:id="rId22"/>
    <p:sldId id="270" r:id="rId23"/>
    <p:sldId id="271" r:id="rId24"/>
    <p:sldId id="328" r:id="rId25"/>
    <p:sldId id="332" r:id="rId26"/>
    <p:sldId id="345" r:id="rId27"/>
    <p:sldId id="335" r:id="rId28"/>
    <p:sldId id="341" r:id="rId29"/>
    <p:sldId id="333" r:id="rId30"/>
    <p:sldId id="272" r:id="rId31"/>
    <p:sldId id="306" r:id="rId32"/>
    <p:sldId id="273" r:id="rId33"/>
    <p:sldId id="275" r:id="rId34"/>
    <p:sldId id="262" r:id="rId35"/>
    <p:sldId id="277" r:id="rId36"/>
    <p:sldId id="299" r:id="rId37"/>
    <p:sldId id="300" r:id="rId38"/>
    <p:sldId id="302" r:id="rId39"/>
    <p:sldId id="278" r:id="rId40"/>
    <p:sldId id="304" r:id="rId41"/>
    <p:sldId id="303" r:id="rId42"/>
    <p:sldId id="305" r:id="rId43"/>
    <p:sldId id="320" r:id="rId44"/>
    <p:sldId id="263" r:id="rId45"/>
    <p:sldId id="293" r:id="rId46"/>
    <p:sldId id="329" r:id="rId47"/>
    <p:sldId id="334" r:id="rId48"/>
    <p:sldId id="340" r:id="rId49"/>
    <p:sldId id="307" r:id="rId50"/>
    <p:sldId id="331" r:id="rId51"/>
    <p:sldId id="264" r:id="rId52"/>
    <p:sldId id="309" r:id="rId53"/>
    <p:sldId id="285" r:id="rId54"/>
    <p:sldId id="286" r:id="rId55"/>
    <p:sldId id="288" r:id="rId56"/>
    <p:sldId id="291" r:id="rId57"/>
    <p:sldId id="319" r:id="rId58"/>
    <p:sldId id="289" r:id="rId59"/>
    <p:sldId id="290" r:id="rId60"/>
    <p:sldId id="321" r:id="rId61"/>
    <p:sldId id="292" r:id="rId62"/>
    <p:sldId id="295" r:id="rId63"/>
    <p:sldId id="298" r:id="rId64"/>
    <p:sldId id="35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konten\ARDUMEKA%20PREMIUM%2001\simulasi%20proteus\cheat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konten\ARDUMEKA%20PREMIUM%2001\simulasi%20proteus\cheat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konten\ARDUMEKA%20PREMIUM%2001\simulasi%20proteus\cheatshe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konten\ARDUMEKA%20PREMIUM%2001\simulasi%20proteus\cheatshe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konten\ARDUMEKA%20PREMIUM%2001\simulasi%20proteus\cheatshe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PID</a:t>
            </a:r>
            <a:r>
              <a:rPr lang="en-US" sz="2400" baseline="0" dirty="0"/>
              <a:t> Control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pid!$BP$4:$BP$325</c:f>
              <c:numCache>
                <c:formatCode>General</c:formatCode>
                <c:ptCount val="322"/>
                <c:pt idx="0">
                  <c:v>0</c:v>
                </c:pt>
                <c:pt idx="1">
                  <c:v>11.7</c:v>
                </c:pt>
                <c:pt idx="2">
                  <c:v>29.07</c:v>
                </c:pt>
                <c:pt idx="3">
                  <c:v>50.61</c:v>
                </c:pt>
                <c:pt idx="4">
                  <c:v>82.46</c:v>
                </c:pt>
                <c:pt idx="5">
                  <c:v>120.75</c:v>
                </c:pt>
                <c:pt idx="6">
                  <c:v>164.17</c:v>
                </c:pt>
                <c:pt idx="7">
                  <c:v>209.92</c:v>
                </c:pt>
                <c:pt idx="8">
                  <c:v>256.79000000000002</c:v>
                </c:pt>
                <c:pt idx="9">
                  <c:v>302.88</c:v>
                </c:pt>
                <c:pt idx="10">
                  <c:v>346.19</c:v>
                </c:pt>
                <c:pt idx="11">
                  <c:v>387.42</c:v>
                </c:pt>
                <c:pt idx="12">
                  <c:v>423.04</c:v>
                </c:pt>
                <c:pt idx="13">
                  <c:v>453.6</c:v>
                </c:pt>
                <c:pt idx="14">
                  <c:v>479.16</c:v>
                </c:pt>
                <c:pt idx="15">
                  <c:v>500.62</c:v>
                </c:pt>
                <c:pt idx="16">
                  <c:v>516.26</c:v>
                </c:pt>
                <c:pt idx="17">
                  <c:v>526.83000000000004</c:v>
                </c:pt>
                <c:pt idx="18">
                  <c:v>534.17999999999995</c:v>
                </c:pt>
                <c:pt idx="19">
                  <c:v>535.82000000000005</c:v>
                </c:pt>
                <c:pt idx="20">
                  <c:v>535.08000000000004</c:v>
                </c:pt>
                <c:pt idx="21">
                  <c:v>529.61</c:v>
                </c:pt>
                <c:pt idx="22">
                  <c:v>521.86</c:v>
                </c:pt>
                <c:pt idx="23">
                  <c:v>512.99</c:v>
                </c:pt>
                <c:pt idx="24">
                  <c:v>501.3</c:v>
                </c:pt>
                <c:pt idx="25">
                  <c:v>489.33</c:v>
                </c:pt>
                <c:pt idx="26">
                  <c:v>477.33</c:v>
                </c:pt>
                <c:pt idx="27">
                  <c:v>465.33</c:v>
                </c:pt>
                <c:pt idx="28">
                  <c:v>453.33</c:v>
                </c:pt>
                <c:pt idx="29">
                  <c:v>443.13</c:v>
                </c:pt>
                <c:pt idx="30">
                  <c:v>434.91</c:v>
                </c:pt>
                <c:pt idx="31">
                  <c:v>426.89</c:v>
                </c:pt>
                <c:pt idx="32">
                  <c:v>421.59</c:v>
                </c:pt>
                <c:pt idx="33">
                  <c:v>418.36</c:v>
                </c:pt>
                <c:pt idx="34">
                  <c:v>416.24</c:v>
                </c:pt>
                <c:pt idx="35">
                  <c:v>415.12</c:v>
                </c:pt>
                <c:pt idx="36">
                  <c:v>416.81</c:v>
                </c:pt>
                <c:pt idx="37">
                  <c:v>418.78</c:v>
                </c:pt>
                <c:pt idx="38">
                  <c:v>422.58</c:v>
                </c:pt>
                <c:pt idx="39">
                  <c:v>426.56</c:v>
                </c:pt>
                <c:pt idx="40">
                  <c:v>431.46</c:v>
                </c:pt>
                <c:pt idx="41">
                  <c:v>435.55</c:v>
                </c:pt>
                <c:pt idx="42">
                  <c:v>440.45</c:v>
                </c:pt>
                <c:pt idx="43">
                  <c:v>445.45</c:v>
                </c:pt>
                <c:pt idx="44">
                  <c:v>450.44</c:v>
                </c:pt>
                <c:pt idx="45">
                  <c:v>453.64</c:v>
                </c:pt>
                <c:pt idx="46">
                  <c:v>457.56</c:v>
                </c:pt>
                <c:pt idx="47">
                  <c:v>459.76</c:v>
                </c:pt>
                <c:pt idx="48">
                  <c:v>461.78</c:v>
                </c:pt>
                <c:pt idx="49">
                  <c:v>462.88</c:v>
                </c:pt>
                <c:pt idx="50">
                  <c:v>463.89</c:v>
                </c:pt>
                <c:pt idx="51">
                  <c:v>463.99</c:v>
                </c:pt>
                <c:pt idx="52">
                  <c:v>463.1</c:v>
                </c:pt>
                <c:pt idx="53">
                  <c:v>462.11</c:v>
                </c:pt>
                <c:pt idx="54">
                  <c:v>460.21</c:v>
                </c:pt>
                <c:pt idx="55">
                  <c:v>459.12</c:v>
                </c:pt>
                <c:pt idx="56">
                  <c:v>457.21</c:v>
                </c:pt>
                <c:pt idx="57">
                  <c:v>455.22</c:v>
                </c:pt>
                <c:pt idx="58">
                  <c:v>453.22</c:v>
                </c:pt>
                <c:pt idx="59">
                  <c:v>451.22</c:v>
                </c:pt>
                <c:pt idx="60">
                  <c:v>449.22</c:v>
                </c:pt>
                <c:pt idx="61">
                  <c:v>448.12</c:v>
                </c:pt>
                <c:pt idx="62">
                  <c:v>447.11</c:v>
                </c:pt>
                <c:pt idx="63">
                  <c:v>446.11</c:v>
                </c:pt>
                <c:pt idx="64">
                  <c:v>445.11</c:v>
                </c:pt>
                <c:pt idx="65">
                  <c:v>444.11</c:v>
                </c:pt>
                <c:pt idx="66">
                  <c:v>444.01</c:v>
                </c:pt>
                <c:pt idx="67">
                  <c:v>444.9</c:v>
                </c:pt>
                <c:pt idx="68">
                  <c:v>444.99</c:v>
                </c:pt>
                <c:pt idx="69">
                  <c:v>445</c:v>
                </c:pt>
                <c:pt idx="70">
                  <c:v>445.9</c:v>
                </c:pt>
                <c:pt idx="71">
                  <c:v>446.89</c:v>
                </c:pt>
                <c:pt idx="72">
                  <c:v>447.89</c:v>
                </c:pt>
                <c:pt idx="73">
                  <c:v>447.99</c:v>
                </c:pt>
                <c:pt idx="74">
                  <c:v>448.9</c:v>
                </c:pt>
                <c:pt idx="75">
                  <c:v>449.89</c:v>
                </c:pt>
                <c:pt idx="76">
                  <c:v>449.99</c:v>
                </c:pt>
                <c:pt idx="77">
                  <c:v>450.9</c:v>
                </c:pt>
                <c:pt idx="78">
                  <c:v>450.99</c:v>
                </c:pt>
                <c:pt idx="79">
                  <c:v>451.9</c:v>
                </c:pt>
                <c:pt idx="80">
                  <c:v>451.99</c:v>
                </c:pt>
                <c:pt idx="81">
                  <c:v>452</c:v>
                </c:pt>
                <c:pt idx="82">
                  <c:v>452</c:v>
                </c:pt>
                <c:pt idx="83">
                  <c:v>452</c:v>
                </c:pt>
                <c:pt idx="84">
                  <c:v>452</c:v>
                </c:pt>
                <c:pt idx="85">
                  <c:v>452</c:v>
                </c:pt>
                <c:pt idx="86">
                  <c:v>451.1</c:v>
                </c:pt>
                <c:pt idx="87">
                  <c:v>451.01</c:v>
                </c:pt>
                <c:pt idx="88">
                  <c:v>451</c:v>
                </c:pt>
                <c:pt idx="89">
                  <c:v>451</c:v>
                </c:pt>
                <c:pt idx="90">
                  <c:v>450.1</c:v>
                </c:pt>
                <c:pt idx="91">
                  <c:v>450.01</c:v>
                </c:pt>
                <c:pt idx="92">
                  <c:v>450</c:v>
                </c:pt>
                <c:pt idx="93">
                  <c:v>450</c:v>
                </c:pt>
                <c:pt idx="94">
                  <c:v>449.1</c:v>
                </c:pt>
                <c:pt idx="95">
                  <c:v>449.01</c:v>
                </c:pt>
                <c:pt idx="96">
                  <c:v>449</c:v>
                </c:pt>
                <c:pt idx="97">
                  <c:v>449</c:v>
                </c:pt>
                <c:pt idx="98">
                  <c:v>449</c:v>
                </c:pt>
                <c:pt idx="99">
                  <c:v>449</c:v>
                </c:pt>
                <c:pt idx="100">
                  <c:v>449.9</c:v>
                </c:pt>
                <c:pt idx="101">
                  <c:v>449.99</c:v>
                </c:pt>
                <c:pt idx="102">
                  <c:v>449.1</c:v>
                </c:pt>
                <c:pt idx="103">
                  <c:v>449.91</c:v>
                </c:pt>
                <c:pt idx="104">
                  <c:v>449.99</c:v>
                </c:pt>
                <c:pt idx="105">
                  <c:v>450</c:v>
                </c:pt>
                <c:pt idx="106">
                  <c:v>450</c:v>
                </c:pt>
                <c:pt idx="107">
                  <c:v>450</c:v>
                </c:pt>
                <c:pt idx="108">
                  <c:v>450</c:v>
                </c:pt>
                <c:pt idx="109">
                  <c:v>450</c:v>
                </c:pt>
                <c:pt idx="110">
                  <c:v>450</c:v>
                </c:pt>
                <c:pt idx="111">
                  <c:v>450</c:v>
                </c:pt>
                <c:pt idx="112">
                  <c:v>450.9</c:v>
                </c:pt>
                <c:pt idx="113">
                  <c:v>450.99</c:v>
                </c:pt>
                <c:pt idx="114">
                  <c:v>450.1</c:v>
                </c:pt>
                <c:pt idx="115">
                  <c:v>450.01</c:v>
                </c:pt>
                <c:pt idx="116">
                  <c:v>450</c:v>
                </c:pt>
                <c:pt idx="117">
                  <c:v>450</c:v>
                </c:pt>
                <c:pt idx="118">
                  <c:v>450</c:v>
                </c:pt>
                <c:pt idx="119">
                  <c:v>450</c:v>
                </c:pt>
                <c:pt idx="120">
                  <c:v>450</c:v>
                </c:pt>
                <c:pt idx="121">
                  <c:v>450</c:v>
                </c:pt>
                <c:pt idx="122">
                  <c:v>450</c:v>
                </c:pt>
                <c:pt idx="123">
                  <c:v>450</c:v>
                </c:pt>
                <c:pt idx="124">
                  <c:v>450</c:v>
                </c:pt>
                <c:pt idx="125">
                  <c:v>450</c:v>
                </c:pt>
                <c:pt idx="126">
                  <c:v>450</c:v>
                </c:pt>
                <c:pt idx="127">
                  <c:v>449.1</c:v>
                </c:pt>
                <c:pt idx="128">
                  <c:v>449.01</c:v>
                </c:pt>
                <c:pt idx="129">
                  <c:v>449.9</c:v>
                </c:pt>
                <c:pt idx="130">
                  <c:v>449.99</c:v>
                </c:pt>
                <c:pt idx="131">
                  <c:v>450</c:v>
                </c:pt>
                <c:pt idx="132">
                  <c:v>450</c:v>
                </c:pt>
                <c:pt idx="133">
                  <c:v>450</c:v>
                </c:pt>
                <c:pt idx="134">
                  <c:v>450</c:v>
                </c:pt>
                <c:pt idx="135">
                  <c:v>450</c:v>
                </c:pt>
                <c:pt idx="136">
                  <c:v>450</c:v>
                </c:pt>
                <c:pt idx="137">
                  <c:v>450</c:v>
                </c:pt>
                <c:pt idx="138">
                  <c:v>450</c:v>
                </c:pt>
                <c:pt idx="139">
                  <c:v>450.9</c:v>
                </c:pt>
                <c:pt idx="140">
                  <c:v>450.99</c:v>
                </c:pt>
                <c:pt idx="141">
                  <c:v>450.1</c:v>
                </c:pt>
                <c:pt idx="142">
                  <c:v>450.01</c:v>
                </c:pt>
                <c:pt idx="143">
                  <c:v>450</c:v>
                </c:pt>
                <c:pt idx="144">
                  <c:v>450</c:v>
                </c:pt>
                <c:pt idx="145">
                  <c:v>450</c:v>
                </c:pt>
                <c:pt idx="146">
                  <c:v>450</c:v>
                </c:pt>
                <c:pt idx="147">
                  <c:v>450</c:v>
                </c:pt>
                <c:pt idx="148">
                  <c:v>450</c:v>
                </c:pt>
                <c:pt idx="149">
                  <c:v>450</c:v>
                </c:pt>
                <c:pt idx="150">
                  <c:v>450</c:v>
                </c:pt>
                <c:pt idx="151">
                  <c:v>450</c:v>
                </c:pt>
                <c:pt idx="152">
                  <c:v>450</c:v>
                </c:pt>
                <c:pt idx="153">
                  <c:v>449.1</c:v>
                </c:pt>
                <c:pt idx="154">
                  <c:v>449.01</c:v>
                </c:pt>
                <c:pt idx="155">
                  <c:v>449.9</c:v>
                </c:pt>
                <c:pt idx="156">
                  <c:v>449.99</c:v>
                </c:pt>
                <c:pt idx="157">
                  <c:v>450</c:v>
                </c:pt>
                <c:pt idx="158">
                  <c:v>450</c:v>
                </c:pt>
                <c:pt idx="159">
                  <c:v>450</c:v>
                </c:pt>
                <c:pt idx="160">
                  <c:v>450</c:v>
                </c:pt>
                <c:pt idx="161">
                  <c:v>450</c:v>
                </c:pt>
                <c:pt idx="162">
                  <c:v>450</c:v>
                </c:pt>
                <c:pt idx="163">
                  <c:v>450</c:v>
                </c:pt>
                <c:pt idx="164">
                  <c:v>450</c:v>
                </c:pt>
                <c:pt idx="165">
                  <c:v>450.9</c:v>
                </c:pt>
                <c:pt idx="166">
                  <c:v>450.99</c:v>
                </c:pt>
                <c:pt idx="167">
                  <c:v>450.1</c:v>
                </c:pt>
                <c:pt idx="168">
                  <c:v>450.01</c:v>
                </c:pt>
                <c:pt idx="169">
                  <c:v>450</c:v>
                </c:pt>
                <c:pt idx="170">
                  <c:v>450</c:v>
                </c:pt>
                <c:pt idx="171">
                  <c:v>450</c:v>
                </c:pt>
                <c:pt idx="172">
                  <c:v>450</c:v>
                </c:pt>
                <c:pt idx="173">
                  <c:v>450</c:v>
                </c:pt>
                <c:pt idx="174">
                  <c:v>450</c:v>
                </c:pt>
                <c:pt idx="175">
                  <c:v>450</c:v>
                </c:pt>
                <c:pt idx="176">
                  <c:v>450</c:v>
                </c:pt>
                <c:pt idx="177">
                  <c:v>450</c:v>
                </c:pt>
                <c:pt idx="178">
                  <c:v>450</c:v>
                </c:pt>
                <c:pt idx="179">
                  <c:v>449.1</c:v>
                </c:pt>
                <c:pt idx="180">
                  <c:v>449.91</c:v>
                </c:pt>
                <c:pt idx="181">
                  <c:v>449.99</c:v>
                </c:pt>
                <c:pt idx="182">
                  <c:v>450</c:v>
                </c:pt>
                <c:pt idx="183">
                  <c:v>450</c:v>
                </c:pt>
                <c:pt idx="184">
                  <c:v>450</c:v>
                </c:pt>
                <c:pt idx="185">
                  <c:v>450</c:v>
                </c:pt>
                <c:pt idx="186">
                  <c:v>450</c:v>
                </c:pt>
                <c:pt idx="187">
                  <c:v>450</c:v>
                </c:pt>
                <c:pt idx="188">
                  <c:v>450</c:v>
                </c:pt>
                <c:pt idx="189">
                  <c:v>450</c:v>
                </c:pt>
                <c:pt idx="190">
                  <c:v>450</c:v>
                </c:pt>
                <c:pt idx="191">
                  <c:v>450.9</c:v>
                </c:pt>
                <c:pt idx="192">
                  <c:v>450.99</c:v>
                </c:pt>
                <c:pt idx="193">
                  <c:v>450.1</c:v>
                </c:pt>
                <c:pt idx="194">
                  <c:v>450.01</c:v>
                </c:pt>
                <c:pt idx="195">
                  <c:v>450</c:v>
                </c:pt>
                <c:pt idx="196">
                  <c:v>450</c:v>
                </c:pt>
                <c:pt idx="197">
                  <c:v>450</c:v>
                </c:pt>
                <c:pt idx="198">
                  <c:v>450</c:v>
                </c:pt>
                <c:pt idx="199">
                  <c:v>450</c:v>
                </c:pt>
                <c:pt idx="200">
                  <c:v>450</c:v>
                </c:pt>
                <c:pt idx="201">
                  <c:v>450</c:v>
                </c:pt>
                <c:pt idx="202">
                  <c:v>450</c:v>
                </c:pt>
                <c:pt idx="203">
                  <c:v>450</c:v>
                </c:pt>
                <c:pt idx="204">
                  <c:v>449.1</c:v>
                </c:pt>
                <c:pt idx="205">
                  <c:v>449.01</c:v>
                </c:pt>
                <c:pt idx="206">
                  <c:v>449.9</c:v>
                </c:pt>
                <c:pt idx="207">
                  <c:v>449.99</c:v>
                </c:pt>
                <c:pt idx="208">
                  <c:v>450</c:v>
                </c:pt>
                <c:pt idx="209">
                  <c:v>450</c:v>
                </c:pt>
                <c:pt idx="210">
                  <c:v>450</c:v>
                </c:pt>
                <c:pt idx="211">
                  <c:v>450</c:v>
                </c:pt>
                <c:pt idx="212">
                  <c:v>450</c:v>
                </c:pt>
                <c:pt idx="213">
                  <c:v>450</c:v>
                </c:pt>
                <c:pt idx="214">
                  <c:v>450</c:v>
                </c:pt>
                <c:pt idx="215">
                  <c:v>450</c:v>
                </c:pt>
                <c:pt idx="216">
                  <c:v>450</c:v>
                </c:pt>
                <c:pt idx="217">
                  <c:v>450.9</c:v>
                </c:pt>
                <c:pt idx="218">
                  <c:v>450.99</c:v>
                </c:pt>
                <c:pt idx="219">
                  <c:v>450.1</c:v>
                </c:pt>
                <c:pt idx="220">
                  <c:v>450.01</c:v>
                </c:pt>
                <c:pt idx="221">
                  <c:v>450</c:v>
                </c:pt>
                <c:pt idx="222">
                  <c:v>450</c:v>
                </c:pt>
                <c:pt idx="223">
                  <c:v>450</c:v>
                </c:pt>
                <c:pt idx="224">
                  <c:v>450</c:v>
                </c:pt>
                <c:pt idx="225">
                  <c:v>450</c:v>
                </c:pt>
                <c:pt idx="226">
                  <c:v>450</c:v>
                </c:pt>
                <c:pt idx="227">
                  <c:v>450</c:v>
                </c:pt>
                <c:pt idx="228">
                  <c:v>450</c:v>
                </c:pt>
                <c:pt idx="229">
                  <c:v>450</c:v>
                </c:pt>
                <c:pt idx="230">
                  <c:v>449.1</c:v>
                </c:pt>
                <c:pt idx="231">
                  <c:v>449.01</c:v>
                </c:pt>
                <c:pt idx="232">
                  <c:v>449.9</c:v>
                </c:pt>
                <c:pt idx="233">
                  <c:v>449.99</c:v>
                </c:pt>
                <c:pt idx="234">
                  <c:v>450</c:v>
                </c:pt>
                <c:pt idx="235">
                  <c:v>450</c:v>
                </c:pt>
                <c:pt idx="236">
                  <c:v>450</c:v>
                </c:pt>
                <c:pt idx="237">
                  <c:v>450</c:v>
                </c:pt>
                <c:pt idx="238">
                  <c:v>450</c:v>
                </c:pt>
                <c:pt idx="239">
                  <c:v>450</c:v>
                </c:pt>
                <c:pt idx="240">
                  <c:v>450</c:v>
                </c:pt>
                <c:pt idx="241">
                  <c:v>450</c:v>
                </c:pt>
                <c:pt idx="242">
                  <c:v>450</c:v>
                </c:pt>
                <c:pt idx="243">
                  <c:v>450.9</c:v>
                </c:pt>
                <c:pt idx="244">
                  <c:v>450.99</c:v>
                </c:pt>
                <c:pt idx="245">
                  <c:v>450.1</c:v>
                </c:pt>
                <c:pt idx="246">
                  <c:v>450.01</c:v>
                </c:pt>
                <c:pt idx="247">
                  <c:v>450</c:v>
                </c:pt>
                <c:pt idx="248">
                  <c:v>450</c:v>
                </c:pt>
                <c:pt idx="249">
                  <c:v>450</c:v>
                </c:pt>
                <c:pt idx="250">
                  <c:v>450</c:v>
                </c:pt>
                <c:pt idx="251">
                  <c:v>450</c:v>
                </c:pt>
                <c:pt idx="252">
                  <c:v>450</c:v>
                </c:pt>
                <c:pt idx="253">
                  <c:v>450</c:v>
                </c:pt>
                <c:pt idx="254">
                  <c:v>450</c:v>
                </c:pt>
                <c:pt idx="255">
                  <c:v>450</c:v>
                </c:pt>
                <c:pt idx="256">
                  <c:v>449.1</c:v>
                </c:pt>
                <c:pt idx="257">
                  <c:v>449.01</c:v>
                </c:pt>
                <c:pt idx="258">
                  <c:v>449.9</c:v>
                </c:pt>
                <c:pt idx="259">
                  <c:v>449.99</c:v>
                </c:pt>
                <c:pt idx="260">
                  <c:v>450</c:v>
                </c:pt>
                <c:pt idx="261">
                  <c:v>450</c:v>
                </c:pt>
                <c:pt idx="262">
                  <c:v>450</c:v>
                </c:pt>
                <c:pt idx="263">
                  <c:v>450</c:v>
                </c:pt>
                <c:pt idx="264">
                  <c:v>450</c:v>
                </c:pt>
                <c:pt idx="265">
                  <c:v>450</c:v>
                </c:pt>
                <c:pt idx="266">
                  <c:v>450</c:v>
                </c:pt>
                <c:pt idx="267">
                  <c:v>450</c:v>
                </c:pt>
                <c:pt idx="268">
                  <c:v>450</c:v>
                </c:pt>
                <c:pt idx="269">
                  <c:v>450.9</c:v>
                </c:pt>
                <c:pt idx="270">
                  <c:v>450.99</c:v>
                </c:pt>
                <c:pt idx="271">
                  <c:v>450.1</c:v>
                </c:pt>
                <c:pt idx="272">
                  <c:v>450.01</c:v>
                </c:pt>
                <c:pt idx="273">
                  <c:v>450</c:v>
                </c:pt>
                <c:pt idx="274">
                  <c:v>450</c:v>
                </c:pt>
                <c:pt idx="275">
                  <c:v>450</c:v>
                </c:pt>
                <c:pt idx="276">
                  <c:v>450</c:v>
                </c:pt>
                <c:pt idx="277">
                  <c:v>450</c:v>
                </c:pt>
                <c:pt idx="278">
                  <c:v>450</c:v>
                </c:pt>
                <c:pt idx="279">
                  <c:v>450</c:v>
                </c:pt>
                <c:pt idx="280">
                  <c:v>450</c:v>
                </c:pt>
                <c:pt idx="281">
                  <c:v>450</c:v>
                </c:pt>
                <c:pt idx="282">
                  <c:v>449.1</c:v>
                </c:pt>
                <c:pt idx="283">
                  <c:v>449.01</c:v>
                </c:pt>
                <c:pt idx="284">
                  <c:v>449.9</c:v>
                </c:pt>
                <c:pt idx="285">
                  <c:v>449.99</c:v>
                </c:pt>
                <c:pt idx="286">
                  <c:v>450</c:v>
                </c:pt>
                <c:pt idx="287">
                  <c:v>450</c:v>
                </c:pt>
                <c:pt idx="288">
                  <c:v>450</c:v>
                </c:pt>
                <c:pt idx="289">
                  <c:v>450</c:v>
                </c:pt>
                <c:pt idx="290">
                  <c:v>450</c:v>
                </c:pt>
                <c:pt idx="291">
                  <c:v>450</c:v>
                </c:pt>
                <c:pt idx="292">
                  <c:v>450</c:v>
                </c:pt>
                <c:pt idx="293">
                  <c:v>450</c:v>
                </c:pt>
                <c:pt idx="294">
                  <c:v>450</c:v>
                </c:pt>
                <c:pt idx="295">
                  <c:v>450.9</c:v>
                </c:pt>
                <c:pt idx="296">
                  <c:v>450.99</c:v>
                </c:pt>
                <c:pt idx="297">
                  <c:v>450.1</c:v>
                </c:pt>
                <c:pt idx="298">
                  <c:v>450.01</c:v>
                </c:pt>
                <c:pt idx="299">
                  <c:v>450</c:v>
                </c:pt>
                <c:pt idx="300">
                  <c:v>450</c:v>
                </c:pt>
                <c:pt idx="301">
                  <c:v>450</c:v>
                </c:pt>
                <c:pt idx="302">
                  <c:v>450</c:v>
                </c:pt>
                <c:pt idx="303">
                  <c:v>450</c:v>
                </c:pt>
                <c:pt idx="304">
                  <c:v>450</c:v>
                </c:pt>
                <c:pt idx="305">
                  <c:v>450</c:v>
                </c:pt>
                <c:pt idx="306">
                  <c:v>450</c:v>
                </c:pt>
                <c:pt idx="307">
                  <c:v>450</c:v>
                </c:pt>
                <c:pt idx="308">
                  <c:v>449.1</c:v>
                </c:pt>
                <c:pt idx="309">
                  <c:v>449.01</c:v>
                </c:pt>
                <c:pt idx="310">
                  <c:v>449.9</c:v>
                </c:pt>
                <c:pt idx="311">
                  <c:v>449.99</c:v>
                </c:pt>
                <c:pt idx="312">
                  <c:v>450</c:v>
                </c:pt>
                <c:pt idx="313">
                  <c:v>450</c:v>
                </c:pt>
                <c:pt idx="314">
                  <c:v>450</c:v>
                </c:pt>
                <c:pt idx="315">
                  <c:v>450</c:v>
                </c:pt>
                <c:pt idx="316">
                  <c:v>450</c:v>
                </c:pt>
                <c:pt idx="317">
                  <c:v>450</c:v>
                </c:pt>
                <c:pt idx="318">
                  <c:v>450</c:v>
                </c:pt>
                <c:pt idx="319">
                  <c:v>450</c:v>
                </c:pt>
                <c:pt idx="320">
                  <c:v>450</c:v>
                </c:pt>
                <c:pt idx="321">
                  <c:v>450.9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CAE-400F-B13B-0A4FDA8ED6BF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yVal>
            <c:numRef>
              <c:f>pid!$BO$4:$BO$204</c:f>
              <c:numCache>
                <c:formatCode>General</c:formatCode>
                <c:ptCount val="201"/>
                <c:pt idx="0">
                  <c:v>450</c:v>
                </c:pt>
                <c:pt idx="1">
                  <c:v>450</c:v>
                </c:pt>
                <c:pt idx="2">
                  <c:v>450</c:v>
                </c:pt>
                <c:pt idx="3">
                  <c:v>450</c:v>
                </c:pt>
                <c:pt idx="4">
                  <c:v>450</c:v>
                </c:pt>
                <c:pt idx="5">
                  <c:v>450</c:v>
                </c:pt>
                <c:pt idx="6">
                  <c:v>450</c:v>
                </c:pt>
                <c:pt idx="7">
                  <c:v>450</c:v>
                </c:pt>
                <c:pt idx="8">
                  <c:v>450</c:v>
                </c:pt>
                <c:pt idx="9">
                  <c:v>450</c:v>
                </c:pt>
                <c:pt idx="10">
                  <c:v>450</c:v>
                </c:pt>
                <c:pt idx="11">
                  <c:v>450</c:v>
                </c:pt>
                <c:pt idx="12">
                  <c:v>450</c:v>
                </c:pt>
                <c:pt idx="13">
                  <c:v>450</c:v>
                </c:pt>
                <c:pt idx="14">
                  <c:v>450</c:v>
                </c:pt>
                <c:pt idx="15">
                  <c:v>450</c:v>
                </c:pt>
                <c:pt idx="16">
                  <c:v>450</c:v>
                </c:pt>
                <c:pt idx="17">
                  <c:v>450</c:v>
                </c:pt>
                <c:pt idx="18">
                  <c:v>450</c:v>
                </c:pt>
                <c:pt idx="19">
                  <c:v>450</c:v>
                </c:pt>
                <c:pt idx="20">
                  <c:v>450</c:v>
                </c:pt>
                <c:pt idx="21">
                  <c:v>450</c:v>
                </c:pt>
                <c:pt idx="22">
                  <c:v>450</c:v>
                </c:pt>
                <c:pt idx="23">
                  <c:v>450</c:v>
                </c:pt>
                <c:pt idx="24">
                  <c:v>450</c:v>
                </c:pt>
                <c:pt idx="25">
                  <c:v>450</c:v>
                </c:pt>
                <c:pt idx="26">
                  <c:v>450</c:v>
                </c:pt>
                <c:pt idx="27">
                  <c:v>450</c:v>
                </c:pt>
                <c:pt idx="28">
                  <c:v>450</c:v>
                </c:pt>
                <c:pt idx="29">
                  <c:v>450</c:v>
                </c:pt>
                <c:pt idx="30">
                  <c:v>450</c:v>
                </c:pt>
                <c:pt idx="31">
                  <c:v>450</c:v>
                </c:pt>
                <c:pt idx="32">
                  <c:v>450</c:v>
                </c:pt>
                <c:pt idx="33">
                  <c:v>450</c:v>
                </c:pt>
                <c:pt idx="34">
                  <c:v>450</c:v>
                </c:pt>
                <c:pt idx="35">
                  <c:v>450</c:v>
                </c:pt>
                <c:pt idx="36">
                  <c:v>450</c:v>
                </c:pt>
                <c:pt idx="37">
                  <c:v>450</c:v>
                </c:pt>
                <c:pt idx="38">
                  <c:v>450</c:v>
                </c:pt>
                <c:pt idx="39">
                  <c:v>450</c:v>
                </c:pt>
                <c:pt idx="40">
                  <c:v>450</c:v>
                </c:pt>
                <c:pt idx="41">
                  <c:v>450</c:v>
                </c:pt>
                <c:pt idx="42">
                  <c:v>450</c:v>
                </c:pt>
                <c:pt idx="43">
                  <c:v>450</c:v>
                </c:pt>
                <c:pt idx="44">
                  <c:v>450</c:v>
                </c:pt>
                <c:pt idx="45">
                  <c:v>450</c:v>
                </c:pt>
                <c:pt idx="46">
                  <c:v>450</c:v>
                </c:pt>
                <c:pt idx="47">
                  <c:v>450</c:v>
                </c:pt>
                <c:pt idx="48">
                  <c:v>450</c:v>
                </c:pt>
                <c:pt idx="49">
                  <c:v>450</c:v>
                </c:pt>
                <c:pt idx="50">
                  <c:v>450</c:v>
                </c:pt>
                <c:pt idx="51">
                  <c:v>450</c:v>
                </c:pt>
                <c:pt idx="52">
                  <c:v>450</c:v>
                </c:pt>
                <c:pt idx="53">
                  <c:v>450</c:v>
                </c:pt>
                <c:pt idx="54">
                  <c:v>450</c:v>
                </c:pt>
                <c:pt idx="55">
                  <c:v>450</c:v>
                </c:pt>
                <c:pt idx="56">
                  <c:v>450</c:v>
                </c:pt>
                <c:pt idx="57">
                  <c:v>450</c:v>
                </c:pt>
                <c:pt idx="58">
                  <c:v>450</c:v>
                </c:pt>
                <c:pt idx="59">
                  <c:v>450</c:v>
                </c:pt>
                <c:pt idx="60">
                  <c:v>450</c:v>
                </c:pt>
                <c:pt idx="61">
                  <c:v>450</c:v>
                </c:pt>
                <c:pt idx="62">
                  <c:v>450</c:v>
                </c:pt>
                <c:pt idx="63">
                  <c:v>450</c:v>
                </c:pt>
                <c:pt idx="64">
                  <c:v>450</c:v>
                </c:pt>
                <c:pt idx="65">
                  <c:v>450</c:v>
                </c:pt>
                <c:pt idx="66">
                  <c:v>450</c:v>
                </c:pt>
                <c:pt idx="67">
                  <c:v>450</c:v>
                </c:pt>
                <c:pt idx="68">
                  <c:v>450</c:v>
                </c:pt>
                <c:pt idx="69">
                  <c:v>450</c:v>
                </c:pt>
                <c:pt idx="70">
                  <c:v>450</c:v>
                </c:pt>
                <c:pt idx="71">
                  <c:v>450</c:v>
                </c:pt>
                <c:pt idx="72">
                  <c:v>450</c:v>
                </c:pt>
                <c:pt idx="73">
                  <c:v>450</c:v>
                </c:pt>
                <c:pt idx="74">
                  <c:v>450</c:v>
                </c:pt>
                <c:pt idx="75">
                  <c:v>450</c:v>
                </c:pt>
                <c:pt idx="76">
                  <c:v>450</c:v>
                </c:pt>
                <c:pt idx="77">
                  <c:v>450</c:v>
                </c:pt>
                <c:pt idx="78">
                  <c:v>450</c:v>
                </c:pt>
                <c:pt idx="79">
                  <c:v>450</c:v>
                </c:pt>
                <c:pt idx="80">
                  <c:v>450</c:v>
                </c:pt>
                <c:pt idx="81">
                  <c:v>450</c:v>
                </c:pt>
                <c:pt idx="82">
                  <c:v>450</c:v>
                </c:pt>
                <c:pt idx="83">
                  <c:v>450</c:v>
                </c:pt>
                <c:pt idx="84">
                  <c:v>450</c:v>
                </c:pt>
                <c:pt idx="85">
                  <c:v>450</c:v>
                </c:pt>
                <c:pt idx="86">
                  <c:v>450</c:v>
                </c:pt>
                <c:pt idx="87">
                  <c:v>450</c:v>
                </c:pt>
                <c:pt idx="88">
                  <c:v>450</c:v>
                </c:pt>
                <c:pt idx="89">
                  <c:v>450</c:v>
                </c:pt>
                <c:pt idx="90">
                  <c:v>450</c:v>
                </c:pt>
                <c:pt idx="91">
                  <c:v>450</c:v>
                </c:pt>
                <c:pt idx="92">
                  <c:v>450</c:v>
                </c:pt>
                <c:pt idx="93">
                  <c:v>450</c:v>
                </c:pt>
                <c:pt idx="94">
                  <c:v>450</c:v>
                </c:pt>
                <c:pt idx="95">
                  <c:v>450</c:v>
                </c:pt>
                <c:pt idx="96">
                  <c:v>450</c:v>
                </c:pt>
                <c:pt idx="97">
                  <c:v>450</c:v>
                </c:pt>
                <c:pt idx="98">
                  <c:v>450</c:v>
                </c:pt>
                <c:pt idx="99">
                  <c:v>450</c:v>
                </c:pt>
                <c:pt idx="100">
                  <c:v>450</c:v>
                </c:pt>
                <c:pt idx="101">
                  <c:v>450</c:v>
                </c:pt>
                <c:pt idx="102">
                  <c:v>450</c:v>
                </c:pt>
                <c:pt idx="103">
                  <c:v>450</c:v>
                </c:pt>
                <c:pt idx="104">
                  <c:v>450</c:v>
                </c:pt>
                <c:pt idx="105">
                  <c:v>450</c:v>
                </c:pt>
                <c:pt idx="106">
                  <c:v>450</c:v>
                </c:pt>
                <c:pt idx="107">
                  <c:v>450</c:v>
                </c:pt>
                <c:pt idx="108">
                  <c:v>450</c:v>
                </c:pt>
                <c:pt idx="109">
                  <c:v>450</c:v>
                </c:pt>
                <c:pt idx="110">
                  <c:v>450</c:v>
                </c:pt>
                <c:pt idx="111">
                  <c:v>450</c:v>
                </c:pt>
                <c:pt idx="112">
                  <c:v>450</c:v>
                </c:pt>
                <c:pt idx="113">
                  <c:v>450</c:v>
                </c:pt>
                <c:pt idx="114">
                  <c:v>450</c:v>
                </c:pt>
                <c:pt idx="115">
                  <c:v>450</c:v>
                </c:pt>
                <c:pt idx="116">
                  <c:v>450</c:v>
                </c:pt>
                <c:pt idx="117">
                  <c:v>450</c:v>
                </c:pt>
                <c:pt idx="118">
                  <c:v>450</c:v>
                </c:pt>
                <c:pt idx="119">
                  <c:v>450</c:v>
                </c:pt>
                <c:pt idx="120">
                  <c:v>450</c:v>
                </c:pt>
                <c:pt idx="121">
                  <c:v>450</c:v>
                </c:pt>
                <c:pt idx="122">
                  <c:v>450</c:v>
                </c:pt>
                <c:pt idx="123">
                  <c:v>450</c:v>
                </c:pt>
                <c:pt idx="124">
                  <c:v>450</c:v>
                </c:pt>
                <c:pt idx="125">
                  <c:v>450</c:v>
                </c:pt>
                <c:pt idx="126">
                  <c:v>450</c:v>
                </c:pt>
                <c:pt idx="127">
                  <c:v>450</c:v>
                </c:pt>
                <c:pt idx="128">
                  <c:v>450</c:v>
                </c:pt>
                <c:pt idx="129">
                  <c:v>450</c:v>
                </c:pt>
                <c:pt idx="130">
                  <c:v>450</c:v>
                </c:pt>
                <c:pt idx="131">
                  <c:v>450</c:v>
                </c:pt>
                <c:pt idx="132">
                  <c:v>450</c:v>
                </c:pt>
                <c:pt idx="133">
                  <c:v>450</c:v>
                </c:pt>
                <c:pt idx="134">
                  <c:v>450</c:v>
                </c:pt>
                <c:pt idx="135">
                  <c:v>450</c:v>
                </c:pt>
                <c:pt idx="136">
                  <c:v>450</c:v>
                </c:pt>
                <c:pt idx="137">
                  <c:v>450</c:v>
                </c:pt>
                <c:pt idx="138">
                  <c:v>450</c:v>
                </c:pt>
                <c:pt idx="139">
                  <c:v>450</c:v>
                </c:pt>
                <c:pt idx="140">
                  <c:v>450</c:v>
                </c:pt>
                <c:pt idx="141">
                  <c:v>450</c:v>
                </c:pt>
                <c:pt idx="142">
                  <c:v>450</c:v>
                </c:pt>
                <c:pt idx="143">
                  <c:v>450</c:v>
                </c:pt>
                <c:pt idx="144">
                  <c:v>450</c:v>
                </c:pt>
                <c:pt idx="145">
                  <c:v>450</c:v>
                </c:pt>
                <c:pt idx="146">
                  <c:v>450</c:v>
                </c:pt>
                <c:pt idx="147">
                  <c:v>450</c:v>
                </c:pt>
                <c:pt idx="148">
                  <c:v>450</c:v>
                </c:pt>
                <c:pt idx="149">
                  <c:v>450</c:v>
                </c:pt>
                <c:pt idx="150">
                  <c:v>450</c:v>
                </c:pt>
                <c:pt idx="151">
                  <c:v>450</c:v>
                </c:pt>
                <c:pt idx="152">
                  <c:v>450</c:v>
                </c:pt>
                <c:pt idx="153">
                  <c:v>450</c:v>
                </c:pt>
                <c:pt idx="154">
                  <c:v>450</c:v>
                </c:pt>
                <c:pt idx="155">
                  <c:v>450</c:v>
                </c:pt>
                <c:pt idx="156">
                  <c:v>450</c:v>
                </c:pt>
                <c:pt idx="157">
                  <c:v>450</c:v>
                </c:pt>
                <c:pt idx="158">
                  <c:v>450</c:v>
                </c:pt>
                <c:pt idx="159">
                  <c:v>450</c:v>
                </c:pt>
                <c:pt idx="160">
                  <c:v>450</c:v>
                </c:pt>
                <c:pt idx="161">
                  <c:v>450</c:v>
                </c:pt>
                <c:pt idx="162">
                  <c:v>450</c:v>
                </c:pt>
                <c:pt idx="163">
                  <c:v>450</c:v>
                </c:pt>
                <c:pt idx="164">
                  <c:v>450</c:v>
                </c:pt>
                <c:pt idx="165">
                  <c:v>450</c:v>
                </c:pt>
                <c:pt idx="166">
                  <c:v>450</c:v>
                </c:pt>
                <c:pt idx="167">
                  <c:v>450</c:v>
                </c:pt>
                <c:pt idx="168">
                  <c:v>450</c:v>
                </c:pt>
                <c:pt idx="169">
                  <c:v>450</c:v>
                </c:pt>
                <c:pt idx="170">
                  <c:v>450</c:v>
                </c:pt>
                <c:pt idx="171">
                  <c:v>450</c:v>
                </c:pt>
                <c:pt idx="172">
                  <c:v>450</c:v>
                </c:pt>
                <c:pt idx="173">
                  <c:v>450</c:v>
                </c:pt>
                <c:pt idx="174">
                  <c:v>450</c:v>
                </c:pt>
                <c:pt idx="175">
                  <c:v>450</c:v>
                </c:pt>
                <c:pt idx="176">
                  <c:v>450</c:v>
                </c:pt>
                <c:pt idx="177">
                  <c:v>450</c:v>
                </c:pt>
                <c:pt idx="178">
                  <c:v>450</c:v>
                </c:pt>
                <c:pt idx="179">
                  <c:v>450</c:v>
                </c:pt>
                <c:pt idx="180">
                  <c:v>450</c:v>
                </c:pt>
                <c:pt idx="181">
                  <c:v>450</c:v>
                </c:pt>
                <c:pt idx="182">
                  <c:v>450</c:v>
                </c:pt>
                <c:pt idx="183">
                  <c:v>450</c:v>
                </c:pt>
                <c:pt idx="184">
                  <c:v>450</c:v>
                </c:pt>
                <c:pt idx="185">
                  <c:v>450</c:v>
                </c:pt>
                <c:pt idx="186">
                  <c:v>450</c:v>
                </c:pt>
                <c:pt idx="187">
                  <c:v>450</c:v>
                </c:pt>
                <c:pt idx="188">
                  <c:v>450</c:v>
                </c:pt>
                <c:pt idx="189">
                  <c:v>450</c:v>
                </c:pt>
                <c:pt idx="190">
                  <c:v>450</c:v>
                </c:pt>
                <c:pt idx="191">
                  <c:v>450</c:v>
                </c:pt>
                <c:pt idx="192">
                  <c:v>450</c:v>
                </c:pt>
                <c:pt idx="193">
                  <c:v>450</c:v>
                </c:pt>
                <c:pt idx="194">
                  <c:v>450</c:v>
                </c:pt>
                <c:pt idx="195">
                  <c:v>450</c:v>
                </c:pt>
                <c:pt idx="196">
                  <c:v>450</c:v>
                </c:pt>
                <c:pt idx="197">
                  <c:v>450</c:v>
                </c:pt>
                <c:pt idx="198">
                  <c:v>450</c:v>
                </c:pt>
                <c:pt idx="199">
                  <c:v>450</c:v>
                </c:pt>
                <c:pt idx="200">
                  <c:v>450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CAE-400F-B13B-0A4FDA8ED6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5990048"/>
        <c:axId val="295977584"/>
      </c:scatterChart>
      <c:valAx>
        <c:axId val="295990048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77584"/>
        <c:crosses val="autoZero"/>
        <c:crossBetween val="midCat"/>
      </c:valAx>
      <c:valAx>
        <c:axId val="29597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90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 on</a:t>
            </a:r>
            <a:r>
              <a:rPr lang="en-US" sz="3200" baseline="0" dirty="0"/>
              <a:t>-off control</a:t>
            </a:r>
            <a:endParaRPr lang="en-US" sz="32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9543507792988206E-2"/>
          <c:y val="0.16829106473462335"/>
          <c:w val="0.87119685039370076"/>
          <c:h val="0.72088764946048411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'on off'!$B$3:$B$252</c:f>
              <c:numCache>
                <c:formatCode>General</c:formatCode>
                <c:ptCount val="250"/>
                <c:pt idx="0">
                  <c:v>0</c:v>
                </c:pt>
                <c:pt idx="1">
                  <c:v>11</c:v>
                </c:pt>
                <c:pt idx="2">
                  <c:v>38</c:v>
                </c:pt>
                <c:pt idx="3">
                  <c:v>77</c:v>
                </c:pt>
                <c:pt idx="4">
                  <c:v>123</c:v>
                </c:pt>
                <c:pt idx="5">
                  <c:v>174</c:v>
                </c:pt>
                <c:pt idx="6">
                  <c:v>226</c:v>
                </c:pt>
                <c:pt idx="7">
                  <c:v>278</c:v>
                </c:pt>
                <c:pt idx="8">
                  <c:v>329</c:v>
                </c:pt>
                <c:pt idx="9">
                  <c:v>378</c:v>
                </c:pt>
                <c:pt idx="10">
                  <c:v>424</c:v>
                </c:pt>
                <c:pt idx="11">
                  <c:v>467</c:v>
                </c:pt>
                <c:pt idx="12">
                  <c:v>496</c:v>
                </c:pt>
                <c:pt idx="13">
                  <c:v>506</c:v>
                </c:pt>
                <c:pt idx="14">
                  <c:v>500</c:v>
                </c:pt>
                <c:pt idx="15">
                  <c:v>485</c:v>
                </c:pt>
                <c:pt idx="16">
                  <c:v>462</c:v>
                </c:pt>
                <c:pt idx="17">
                  <c:v>435</c:v>
                </c:pt>
                <c:pt idx="18">
                  <c:v>416</c:v>
                </c:pt>
                <c:pt idx="19">
                  <c:v>413</c:v>
                </c:pt>
                <c:pt idx="20">
                  <c:v>421</c:v>
                </c:pt>
                <c:pt idx="21">
                  <c:v>437</c:v>
                </c:pt>
                <c:pt idx="22">
                  <c:v>458</c:v>
                </c:pt>
                <c:pt idx="23">
                  <c:v>472</c:v>
                </c:pt>
                <c:pt idx="24">
                  <c:v>470</c:v>
                </c:pt>
                <c:pt idx="25">
                  <c:v>459</c:v>
                </c:pt>
                <c:pt idx="26">
                  <c:v>439</c:v>
                </c:pt>
                <c:pt idx="27">
                  <c:v>425</c:v>
                </c:pt>
                <c:pt idx="28">
                  <c:v>426</c:v>
                </c:pt>
                <c:pt idx="29">
                  <c:v>436</c:v>
                </c:pt>
                <c:pt idx="30">
                  <c:v>453</c:v>
                </c:pt>
                <c:pt idx="31">
                  <c:v>464</c:v>
                </c:pt>
                <c:pt idx="32">
                  <c:v>461</c:v>
                </c:pt>
                <c:pt idx="33">
                  <c:v>448</c:v>
                </c:pt>
                <c:pt idx="34">
                  <c:v>439</c:v>
                </c:pt>
                <c:pt idx="35">
                  <c:v>442</c:v>
                </c:pt>
                <c:pt idx="36">
                  <c:v>454</c:v>
                </c:pt>
                <c:pt idx="37">
                  <c:v>461</c:v>
                </c:pt>
                <c:pt idx="38">
                  <c:v>456</c:v>
                </c:pt>
                <c:pt idx="39">
                  <c:v>441</c:v>
                </c:pt>
                <c:pt idx="40">
                  <c:v>430</c:v>
                </c:pt>
                <c:pt idx="41">
                  <c:v>433</c:v>
                </c:pt>
                <c:pt idx="42">
                  <c:v>445</c:v>
                </c:pt>
                <c:pt idx="43">
                  <c:v>463</c:v>
                </c:pt>
                <c:pt idx="44">
                  <c:v>474</c:v>
                </c:pt>
                <c:pt idx="45">
                  <c:v>471</c:v>
                </c:pt>
                <c:pt idx="46">
                  <c:v>458</c:v>
                </c:pt>
                <c:pt idx="47">
                  <c:v>438</c:v>
                </c:pt>
                <c:pt idx="48">
                  <c:v>423</c:v>
                </c:pt>
                <c:pt idx="49">
                  <c:v>423</c:v>
                </c:pt>
                <c:pt idx="50">
                  <c:v>433</c:v>
                </c:pt>
                <c:pt idx="51">
                  <c:v>450</c:v>
                </c:pt>
                <c:pt idx="52">
                  <c:v>462</c:v>
                </c:pt>
                <c:pt idx="53">
                  <c:v>459</c:v>
                </c:pt>
                <c:pt idx="54">
                  <c:v>446</c:v>
                </c:pt>
                <c:pt idx="55">
                  <c:v>437</c:v>
                </c:pt>
                <c:pt idx="56">
                  <c:v>440</c:v>
                </c:pt>
                <c:pt idx="57">
                  <c:v>452</c:v>
                </c:pt>
                <c:pt idx="58">
                  <c:v>459</c:v>
                </c:pt>
                <c:pt idx="59">
                  <c:v>454</c:v>
                </c:pt>
                <c:pt idx="60">
                  <c:v>439</c:v>
                </c:pt>
                <c:pt idx="61">
                  <c:v>429</c:v>
                </c:pt>
                <c:pt idx="62">
                  <c:v>432</c:v>
                </c:pt>
                <c:pt idx="63">
                  <c:v>443</c:v>
                </c:pt>
                <c:pt idx="64">
                  <c:v>462</c:v>
                </c:pt>
                <c:pt idx="65">
                  <c:v>473</c:v>
                </c:pt>
                <c:pt idx="66">
                  <c:v>470</c:v>
                </c:pt>
                <c:pt idx="67">
                  <c:v>457</c:v>
                </c:pt>
                <c:pt idx="68">
                  <c:v>437</c:v>
                </c:pt>
                <c:pt idx="69">
                  <c:v>423</c:v>
                </c:pt>
                <c:pt idx="70">
                  <c:v>423</c:v>
                </c:pt>
                <c:pt idx="71">
                  <c:v>433</c:v>
                </c:pt>
                <c:pt idx="72">
                  <c:v>450</c:v>
                </c:pt>
                <c:pt idx="73">
                  <c:v>461</c:v>
                </c:pt>
                <c:pt idx="74">
                  <c:v>458</c:v>
                </c:pt>
                <c:pt idx="75">
                  <c:v>445</c:v>
                </c:pt>
                <c:pt idx="76">
                  <c:v>436</c:v>
                </c:pt>
                <c:pt idx="77">
                  <c:v>440</c:v>
                </c:pt>
                <c:pt idx="78">
                  <c:v>452</c:v>
                </c:pt>
                <c:pt idx="79">
                  <c:v>459</c:v>
                </c:pt>
                <c:pt idx="80">
                  <c:v>454</c:v>
                </c:pt>
                <c:pt idx="81">
                  <c:v>439</c:v>
                </c:pt>
                <c:pt idx="82">
                  <c:v>429</c:v>
                </c:pt>
                <c:pt idx="83">
                  <c:v>432</c:v>
                </c:pt>
                <c:pt idx="84">
                  <c:v>443</c:v>
                </c:pt>
                <c:pt idx="85">
                  <c:v>462</c:v>
                </c:pt>
                <c:pt idx="86">
                  <c:v>473</c:v>
                </c:pt>
                <c:pt idx="87">
                  <c:v>470</c:v>
                </c:pt>
                <c:pt idx="88">
                  <c:v>457</c:v>
                </c:pt>
                <c:pt idx="89">
                  <c:v>437</c:v>
                </c:pt>
                <c:pt idx="90">
                  <c:v>423</c:v>
                </c:pt>
                <c:pt idx="91">
                  <c:v>423</c:v>
                </c:pt>
                <c:pt idx="92">
                  <c:v>433</c:v>
                </c:pt>
                <c:pt idx="93">
                  <c:v>450</c:v>
                </c:pt>
                <c:pt idx="94">
                  <c:v>461</c:v>
                </c:pt>
                <c:pt idx="95">
                  <c:v>458</c:v>
                </c:pt>
                <c:pt idx="96">
                  <c:v>445</c:v>
                </c:pt>
                <c:pt idx="97">
                  <c:v>436</c:v>
                </c:pt>
                <c:pt idx="98">
                  <c:v>440</c:v>
                </c:pt>
                <c:pt idx="99">
                  <c:v>452</c:v>
                </c:pt>
                <c:pt idx="100">
                  <c:v>459</c:v>
                </c:pt>
                <c:pt idx="101">
                  <c:v>454</c:v>
                </c:pt>
                <c:pt idx="102">
                  <c:v>439</c:v>
                </c:pt>
                <c:pt idx="103">
                  <c:v>429</c:v>
                </c:pt>
                <c:pt idx="104">
                  <c:v>432</c:v>
                </c:pt>
                <c:pt idx="105">
                  <c:v>443</c:v>
                </c:pt>
                <c:pt idx="106">
                  <c:v>462</c:v>
                </c:pt>
                <c:pt idx="107">
                  <c:v>473</c:v>
                </c:pt>
                <c:pt idx="108">
                  <c:v>470</c:v>
                </c:pt>
                <c:pt idx="109">
                  <c:v>457</c:v>
                </c:pt>
                <c:pt idx="110">
                  <c:v>437</c:v>
                </c:pt>
                <c:pt idx="111">
                  <c:v>423</c:v>
                </c:pt>
                <c:pt idx="112">
                  <c:v>423</c:v>
                </c:pt>
                <c:pt idx="113">
                  <c:v>433</c:v>
                </c:pt>
                <c:pt idx="114">
                  <c:v>450</c:v>
                </c:pt>
                <c:pt idx="115">
                  <c:v>461</c:v>
                </c:pt>
                <c:pt idx="116">
                  <c:v>458</c:v>
                </c:pt>
                <c:pt idx="117">
                  <c:v>445</c:v>
                </c:pt>
                <c:pt idx="118">
                  <c:v>436</c:v>
                </c:pt>
                <c:pt idx="119">
                  <c:v>440</c:v>
                </c:pt>
                <c:pt idx="120">
                  <c:v>452</c:v>
                </c:pt>
                <c:pt idx="121">
                  <c:v>459</c:v>
                </c:pt>
                <c:pt idx="122">
                  <c:v>454</c:v>
                </c:pt>
                <c:pt idx="123">
                  <c:v>439</c:v>
                </c:pt>
                <c:pt idx="124">
                  <c:v>429</c:v>
                </c:pt>
                <c:pt idx="125">
                  <c:v>432</c:v>
                </c:pt>
                <c:pt idx="126">
                  <c:v>443</c:v>
                </c:pt>
                <c:pt idx="127">
                  <c:v>462</c:v>
                </c:pt>
                <c:pt idx="128">
                  <c:v>473</c:v>
                </c:pt>
                <c:pt idx="129">
                  <c:v>470</c:v>
                </c:pt>
                <c:pt idx="130">
                  <c:v>457</c:v>
                </c:pt>
                <c:pt idx="131">
                  <c:v>437</c:v>
                </c:pt>
                <c:pt idx="132">
                  <c:v>423</c:v>
                </c:pt>
                <c:pt idx="133">
                  <c:v>423</c:v>
                </c:pt>
                <c:pt idx="134">
                  <c:v>433</c:v>
                </c:pt>
                <c:pt idx="135">
                  <c:v>450</c:v>
                </c:pt>
                <c:pt idx="136">
                  <c:v>461</c:v>
                </c:pt>
                <c:pt idx="137">
                  <c:v>458</c:v>
                </c:pt>
                <c:pt idx="138">
                  <c:v>445</c:v>
                </c:pt>
                <c:pt idx="139">
                  <c:v>436</c:v>
                </c:pt>
                <c:pt idx="140">
                  <c:v>440</c:v>
                </c:pt>
                <c:pt idx="141">
                  <c:v>452</c:v>
                </c:pt>
                <c:pt idx="142">
                  <c:v>459</c:v>
                </c:pt>
                <c:pt idx="143">
                  <c:v>454</c:v>
                </c:pt>
                <c:pt idx="144">
                  <c:v>439</c:v>
                </c:pt>
                <c:pt idx="145">
                  <c:v>429</c:v>
                </c:pt>
                <c:pt idx="146">
                  <c:v>432</c:v>
                </c:pt>
                <c:pt idx="147">
                  <c:v>443</c:v>
                </c:pt>
                <c:pt idx="148">
                  <c:v>462</c:v>
                </c:pt>
                <c:pt idx="149">
                  <c:v>473</c:v>
                </c:pt>
                <c:pt idx="150">
                  <c:v>470</c:v>
                </c:pt>
                <c:pt idx="151">
                  <c:v>457</c:v>
                </c:pt>
                <c:pt idx="152">
                  <c:v>437</c:v>
                </c:pt>
                <c:pt idx="153">
                  <c:v>423</c:v>
                </c:pt>
                <c:pt idx="154">
                  <c:v>423</c:v>
                </c:pt>
                <c:pt idx="155">
                  <c:v>433</c:v>
                </c:pt>
                <c:pt idx="156">
                  <c:v>450</c:v>
                </c:pt>
                <c:pt idx="157">
                  <c:v>461</c:v>
                </c:pt>
                <c:pt idx="158">
                  <c:v>458</c:v>
                </c:pt>
                <c:pt idx="159">
                  <c:v>445</c:v>
                </c:pt>
                <c:pt idx="160">
                  <c:v>436</c:v>
                </c:pt>
                <c:pt idx="161">
                  <c:v>440</c:v>
                </c:pt>
                <c:pt idx="162">
                  <c:v>452</c:v>
                </c:pt>
                <c:pt idx="163">
                  <c:v>459</c:v>
                </c:pt>
                <c:pt idx="164">
                  <c:v>454</c:v>
                </c:pt>
                <c:pt idx="165">
                  <c:v>439</c:v>
                </c:pt>
                <c:pt idx="166">
                  <c:v>429</c:v>
                </c:pt>
                <c:pt idx="167">
                  <c:v>432</c:v>
                </c:pt>
                <c:pt idx="168">
                  <c:v>443</c:v>
                </c:pt>
                <c:pt idx="169">
                  <c:v>462</c:v>
                </c:pt>
                <c:pt idx="170">
                  <c:v>473</c:v>
                </c:pt>
                <c:pt idx="171">
                  <c:v>470</c:v>
                </c:pt>
                <c:pt idx="172">
                  <c:v>457</c:v>
                </c:pt>
                <c:pt idx="173">
                  <c:v>437</c:v>
                </c:pt>
                <c:pt idx="174">
                  <c:v>423</c:v>
                </c:pt>
                <c:pt idx="175">
                  <c:v>423</c:v>
                </c:pt>
                <c:pt idx="176">
                  <c:v>433</c:v>
                </c:pt>
                <c:pt idx="177">
                  <c:v>450</c:v>
                </c:pt>
                <c:pt idx="178">
                  <c:v>461</c:v>
                </c:pt>
                <c:pt idx="179">
                  <c:v>458</c:v>
                </c:pt>
                <c:pt idx="180">
                  <c:v>445</c:v>
                </c:pt>
                <c:pt idx="181">
                  <c:v>436</c:v>
                </c:pt>
                <c:pt idx="182">
                  <c:v>440</c:v>
                </c:pt>
                <c:pt idx="183">
                  <c:v>452</c:v>
                </c:pt>
                <c:pt idx="184">
                  <c:v>459</c:v>
                </c:pt>
                <c:pt idx="185">
                  <c:v>454</c:v>
                </c:pt>
                <c:pt idx="186">
                  <c:v>439</c:v>
                </c:pt>
                <c:pt idx="187">
                  <c:v>429</c:v>
                </c:pt>
                <c:pt idx="188">
                  <c:v>432</c:v>
                </c:pt>
                <c:pt idx="189">
                  <c:v>443</c:v>
                </c:pt>
                <c:pt idx="190">
                  <c:v>462</c:v>
                </c:pt>
                <c:pt idx="191">
                  <c:v>473</c:v>
                </c:pt>
                <c:pt idx="192">
                  <c:v>470</c:v>
                </c:pt>
                <c:pt idx="193">
                  <c:v>457</c:v>
                </c:pt>
                <c:pt idx="194">
                  <c:v>437</c:v>
                </c:pt>
                <c:pt idx="195">
                  <c:v>423</c:v>
                </c:pt>
                <c:pt idx="196">
                  <c:v>423</c:v>
                </c:pt>
                <c:pt idx="197">
                  <c:v>433</c:v>
                </c:pt>
                <c:pt idx="198">
                  <c:v>450</c:v>
                </c:pt>
                <c:pt idx="199">
                  <c:v>461</c:v>
                </c:pt>
                <c:pt idx="200">
                  <c:v>458</c:v>
                </c:pt>
                <c:pt idx="201">
                  <c:v>445</c:v>
                </c:pt>
                <c:pt idx="202">
                  <c:v>436</c:v>
                </c:pt>
                <c:pt idx="203">
                  <c:v>440</c:v>
                </c:pt>
                <c:pt idx="204">
                  <c:v>452</c:v>
                </c:pt>
                <c:pt idx="205">
                  <c:v>459</c:v>
                </c:pt>
                <c:pt idx="206">
                  <c:v>454</c:v>
                </c:pt>
                <c:pt idx="207">
                  <c:v>439</c:v>
                </c:pt>
                <c:pt idx="208">
                  <c:v>429</c:v>
                </c:pt>
                <c:pt idx="209">
                  <c:v>432</c:v>
                </c:pt>
                <c:pt idx="210">
                  <c:v>443</c:v>
                </c:pt>
                <c:pt idx="211">
                  <c:v>462</c:v>
                </c:pt>
                <c:pt idx="212">
                  <c:v>473</c:v>
                </c:pt>
                <c:pt idx="213">
                  <c:v>470</c:v>
                </c:pt>
                <c:pt idx="214">
                  <c:v>457</c:v>
                </c:pt>
                <c:pt idx="215">
                  <c:v>437</c:v>
                </c:pt>
                <c:pt idx="216">
                  <c:v>423</c:v>
                </c:pt>
                <c:pt idx="217">
                  <c:v>423</c:v>
                </c:pt>
                <c:pt idx="218">
                  <c:v>433</c:v>
                </c:pt>
                <c:pt idx="219">
                  <c:v>450</c:v>
                </c:pt>
                <c:pt idx="220">
                  <c:v>461</c:v>
                </c:pt>
                <c:pt idx="221">
                  <c:v>458</c:v>
                </c:pt>
                <c:pt idx="222">
                  <c:v>445</c:v>
                </c:pt>
                <c:pt idx="223">
                  <c:v>436</c:v>
                </c:pt>
                <c:pt idx="224">
                  <c:v>440</c:v>
                </c:pt>
                <c:pt idx="225">
                  <c:v>452</c:v>
                </c:pt>
                <c:pt idx="226">
                  <c:v>459</c:v>
                </c:pt>
                <c:pt idx="227">
                  <c:v>454</c:v>
                </c:pt>
                <c:pt idx="228">
                  <c:v>439</c:v>
                </c:pt>
                <c:pt idx="229">
                  <c:v>429</c:v>
                </c:pt>
                <c:pt idx="230">
                  <c:v>432</c:v>
                </c:pt>
                <c:pt idx="231">
                  <c:v>443</c:v>
                </c:pt>
                <c:pt idx="232">
                  <c:v>462</c:v>
                </c:pt>
                <c:pt idx="233">
                  <c:v>473</c:v>
                </c:pt>
                <c:pt idx="234">
                  <c:v>470</c:v>
                </c:pt>
                <c:pt idx="235">
                  <c:v>457</c:v>
                </c:pt>
                <c:pt idx="236">
                  <c:v>437</c:v>
                </c:pt>
                <c:pt idx="237">
                  <c:v>423</c:v>
                </c:pt>
                <c:pt idx="238">
                  <c:v>423</c:v>
                </c:pt>
                <c:pt idx="239">
                  <c:v>433</c:v>
                </c:pt>
                <c:pt idx="240">
                  <c:v>450</c:v>
                </c:pt>
                <c:pt idx="241">
                  <c:v>461</c:v>
                </c:pt>
                <c:pt idx="242">
                  <c:v>458</c:v>
                </c:pt>
                <c:pt idx="243">
                  <c:v>445</c:v>
                </c:pt>
                <c:pt idx="244">
                  <c:v>436</c:v>
                </c:pt>
                <c:pt idx="245">
                  <c:v>440</c:v>
                </c:pt>
                <c:pt idx="246">
                  <c:v>452</c:v>
                </c:pt>
                <c:pt idx="247">
                  <c:v>459</c:v>
                </c:pt>
                <c:pt idx="248">
                  <c:v>454</c:v>
                </c:pt>
                <c:pt idx="249">
                  <c:v>439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392-4537-AA4C-EBAD47CFD2CF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yVal>
            <c:numRef>
              <c:f>'on off'!$A$3:$A$252</c:f>
              <c:numCache>
                <c:formatCode>General</c:formatCode>
                <c:ptCount val="250"/>
                <c:pt idx="0">
                  <c:v>450</c:v>
                </c:pt>
                <c:pt idx="1">
                  <c:v>450</c:v>
                </c:pt>
                <c:pt idx="2">
                  <c:v>450</c:v>
                </c:pt>
                <c:pt idx="3">
                  <c:v>450</c:v>
                </c:pt>
                <c:pt idx="4">
                  <c:v>450</c:v>
                </c:pt>
                <c:pt idx="5">
                  <c:v>450</c:v>
                </c:pt>
                <c:pt idx="6">
                  <c:v>450</c:v>
                </c:pt>
                <c:pt idx="7">
                  <c:v>450</c:v>
                </c:pt>
                <c:pt idx="8">
                  <c:v>450</c:v>
                </c:pt>
                <c:pt idx="9">
                  <c:v>450</c:v>
                </c:pt>
                <c:pt idx="10">
                  <c:v>450</c:v>
                </c:pt>
                <c:pt idx="11">
                  <c:v>450</c:v>
                </c:pt>
                <c:pt idx="12">
                  <c:v>450</c:v>
                </c:pt>
                <c:pt idx="13">
                  <c:v>450</c:v>
                </c:pt>
                <c:pt idx="14">
                  <c:v>450</c:v>
                </c:pt>
                <c:pt idx="15">
                  <c:v>450</c:v>
                </c:pt>
                <c:pt idx="16">
                  <c:v>450</c:v>
                </c:pt>
                <c:pt idx="17">
                  <c:v>450</c:v>
                </c:pt>
                <c:pt idx="18">
                  <c:v>450</c:v>
                </c:pt>
                <c:pt idx="19">
                  <c:v>450</c:v>
                </c:pt>
                <c:pt idx="20">
                  <c:v>450</c:v>
                </c:pt>
                <c:pt idx="21">
                  <c:v>450</c:v>
                </c:pt>
                <c:pt idx="22">
                  <c:v>450</c:v>
                </c:pt>
                <c:pt idx="23">
                  <c:v>450</c:v>
                </c:pt>
                <c:pt idx="24">
                  <c:v>450</c:v>
                </c:pt>
                <c:pt idx="25">
                  <c:v>450</c:v>
                </c:pt>
                <c:pt idx="26">
                  <c:v>450</c:v>
                </c:pt>
                <c:pt idx="27">
                  <c:v>450</c:v>
                </c:pt>
                <c:pt idx="28">
                  <c:v>450</c:v>
                </c:pt>
                <c:pt idx="29">
                  <c:v>450</c:v>
                </c:pt>
                <c:pt idx="30">
                  <c:v>450</c:v>
                </c:pt>
                <c:pt idx="31">
                  <c:v>450</c:v>
                </c:pt>
                <c:pt idx="32">
                  <c:v>450</c:v>
                </c:pt>
                <c:pt idx="33">
                  <c:v>450</c:v>
                </c:pt>
                <c:pt idx="34">
                  <c:v>450</c:v>
                </c:pt>
                <c:pt idx="35">
                  <c:v>450</c:v>
                </c:pt>
                <c:pt idx="36">
                  <c:v>450</c:v>
                </c:pt>
                <c:pt idx="37">
                  <c:v>450</c:v>
                </c:pt>
                <c:pt idx="38">
                  <c:v>450</c:v>
                </c:pt>
                <c:pt idx="39">
                  <c:v>450</c:v>
                </c:pt>
                <c:pt idx="40">
                  <c:v>450</c:v>
                </c:pt>
                <c:pt idx="41">
                  <c:v>450</c:v>
                </c:pt>
                <c:pt idx="42">
                  <c:v>450</c:v>
                </c:pt>
                <c:pt idx="43">
                  <c:v>450</c:v>
                </c:pt>
                <c:pt idx="44">
                  <c:v>450</c:v>
                </c:pt>
                <c:pt idx="45">
                  <c:v>450</c:v>
                </c:pt>
                <c:pt idx="46">
                  <c:v>450</c:v>
                </c:pt>
                <c:pt idx="47">
                  <c:v>450</c:v>
                </c:pt>
                <c:pt idx="48">
                  <c:v>450</c:v>
                </c:pt>
                <c:pt idx="49">
                  <c:v>450</c:v>
                </c:pt>
                <c:pt idx="50">
                  <c:v>450</c:v>
                </c:pt>
                <c:pt idx="51">
                  <c:v>450</c:v>
                </c:pt>
                <c:pt idx="52">
                  <c:v>450</c:v>
                </c:pt>
                <c:pt idx="53">
                  <c:v>450</c:v>
                </c:pt>
                <c:pt idx="54">
                  <c:v>450</c:v>
                </c:pt>
                <c:pt idx="55">
                  <c:v>450</c:v>
                </c:pt>
                <c:pt idx="56">
                  <c:v>450</c:v>
                </c:pt>
                <c:pt idx="57">
                  <c:v>450</c:v>
                </c:pt>
                <c:pt idx="58">
                  <c:v>450</c:v>
                </c:pt>
                <c:pt idx="59">
                  <c:v>450</c:v>
                </c:pt>
                <c:pt idx="60">
                  <c:v>450</c:v>
                </c:pt>
                <c:pt idx="61">
                  <c:v>450</c:v>
                </c:pt>
                <c:pt idx="62">
                  <c:v>450</c:v>
                </c:pt>
                <c:pt idx="63">
                  <c:v>450</c:v>
                </c:pt>
                <c:pt idx="64">
                  <c:v>450</c:v>
                </c:pt>
                <c:pt idx="65">
                  <c:v>450</c:v>
                </c:pt>
                <c:pt idx="66">
                  <c:v>450</c:v>
                </c:pt>
                <c:pt idx="67">
                  <c:v>450</c:v>
                </c:pt>
                <c:pt idx="68">
                  <c:v>450</c:v>
                </c:pt>
                <c:pt idx="69">
                  <c:v>450</c:v>
                </c:pt>
                <c:pt idx="70">
                  <c:v>450</c:v>
                </c:pt>
                <c:pt idx="71">
                  <c:v>450</c:v>
                </c:pt>
                <c:pt idx="72">
                  <c:v>450</c:v>
                </c:pt>
                <c:pt idx="73">
                  <c:v>450</c:v>
                </c:pt>
                <c:pt idx="74">
                  <c:v>450</c:v>
                </c:pt>
                <c:pt idx="75">
                  <c:v>450</c:v>
                </c:pt>
                <c:pt idx="76">
                  <c:v>450</c:v>
                </c:pt>
                <c:pt idx="77">
                  <c:v>450</c:v>
                </c:pt>
                <c:pt idx="78">
                  <c:v>450</c:v>
                </c:pt>
                <c:pt idx="79">
                  <c:v>450</c:v>
                </c:pt>
                <c:pt idx="80">
                  <c:v>450</c:v>
                </c:pt>
                <c:pt idx="81">
                  <c:v>450</c:v>
                </c:pt>
                <c:pt idx="82">
                  <c:v>450</c:v>
                </c:pt>
                <c:pt idx="83">
                  <c:v>450</c:v>
                </c:pt>
                <c:pt idx="84">
                  <c:v>450</c:v>
                </c:pt>
                <c:pt idx="85">
                  <c:v>450</c:v>
                </c:pt>
                <c:pt idx="86">
                  <c:v>450</c:v>
                </c:pt>
                <c:pt idx="87">
                  <c:v>450</c:v>
                </c:pt>
                <c:pt idx="88">
                  <c:v>450</c:v>
                </c:pt>
                <c:pt idx="89">
                  <c:v>450</c:v>
                </c:pt>
                <c:pt idx="90">
                  <c:v>450</c:v>
                </c:pt>
                <c:pt idx="91">
                  <c:v>450</c:v>
                </c:pt>
                <c:pt idx="92">
                  <c:v>450</c:v>
                </c:pt>
                <c:pt idx="93">
                  <c:v>450</c:v>
                </c:pt>
                <c:pt idx="94">
                  <c:v>450</c:v>
                </c:pt>
                <c:pt idx="95">
                  <c:v>450</c:v>
                </c:pt>
                <c:pt idx="96">
                  <c:v>450</c:v>
                </c:pt>
                <c:pt idx="97">
                  <c:v>450</c:v>
                </c:pt>
                <c:pt idx="98">
                  <c:v>450</c:v>
                </c:pt>
                <c:pt idx="99">
                  <c:v>450</c:v>
                </c:pt>
                <c:pt idx="100">
                  <c:v>450</c:v>
                </c:pt>
                <c:pt idx="101">
                  <c:v>450</c:v>
                </c:pt>
                <c:pt idx="102">
                  <c:v>450</c:v>
                </c:pt>
                <c:pt idx="103">
                  <c:v>450</c:v>
                </c:pt>
                <c:pt idx="104">
                  <c:v>450</c:v>
                </c:pt>
                <c:pt idx="105">
                  <c:v>450</c:v>
                </c:pt>
                <c:pt idx="106">
                  <c:v>450</c:v>
                </c:pt>
                <c:pt idx="107">
                  <c:v>450</c:v>
                </c:pt>
                <c:pt idx="108">
                  <c:v>450</c:v>
                </c:pt>
                <c:pt idx="109">
                  <c:v>450</c:v>
                </c:pt>
                <c:pt idx="110">
                  <c:v>450</c:v>
                </c:pt>
                <c:pt idx="111">
                  <c:v>450</c:v>
                </c:pt>
                <c:pt idx="112">
                  <c:v>450</c:v>
                </c:pt>
                <c:pt idx="113">
                  <c:v>450</c:v>
                </c:pt>
                <c:pt idx="114">
                  <c:v>450</c:v>
                </c:pt>
                <c:pt idx="115">
                  <c:v>450</c:v>
                </c:pt>
                <c:pt idx="116">
                  <c:v>450</c:v>
                </c:pt>
                <c:pt idx="117">
                  <c:v>450</c:v>
                </c:pt>
                <c:pt idx="118">
                  <c:v>450</c:v>
                </c:pt>
                <c:pt idx="119">
                  <c:v>450</c:v>
                </c:pt>
                <c:pt idx="120">
                  <c:v>450</c:v>
                </c:pt>
                <c:pt idx="121">
                  <c:v>450</c:v>
                </c:pt>
                <c:pt idx="122">
                  <c:v>450</c:v>
                </c:pt>
                <c:pt idx="123">
                  <c:v>450</c:v>
                </c:pt>
                <c:pt idx="124">
                  <c:v>450</c:v>
                </c:pt>
                <c:pt idx="125">
                  <c:v>450</c:v>
                </c:pt>
                <c:pt idx="126">
                  <c:v>450</c:v>
                </c:pt>
                <c:pt idx="127">
                  <c:v>450</c:v>
                </c:pt>
                <c:pt idx="128">
                  <c:v>450</c:v>
                </c:pt>
                <c:pt idx="129">
                  <c:v>450</c:v>
                </c:pt>
                <c:pt idx="130">
                  <c:v>450</c:v>
                </c:pt>
                <c:pt idx="131">
                  <c:v>450</c:v>
                </c:pt>
                <c:pt idx="132">
                  <c:v>450</c:v>
                </c:pt>
                <c:pt idx="133">
                  <c:v>450</c:v>
                </c:pt>
                <c:pt idx="134">
                  <c:v>450</c:v>
                </c:pt>
                <c:pt idx="135">
                  <c:v>450</c:v>
                </c:pt>
                <c:pt idx="136">
                  <c:v>450</c:v>
                </c:pt>
                <c:pt idx="137">
                  <c:v>450</c:v>
                </c:pt>
                <c:pt idx="138">
                  <c:v>450</c:v>
                </c:pt>
                <c:pt idx="139">
                  <c:v>450</c:v>
                </c:pt>
                <c:pt idx="140">
                  <c:v>450</c:v>
                </c:pt>
                <c:pt idx="141">
                  <c:v>450</c:v>
                </c:pt>
                <c:pt idx="142">
                  <c:v>450</c:v>
                </c:pt>
                <c:pt idx="143">
                  <c:v>450</c:v>
                </c:pt>
                <c:pt idx="144">
                  <c:v>450</c:v>
                </c:pt>
                <c:pt idx="145">
                  <c:v>450</c:v>
                </c:pt>
                <c:pt idx="146">
                  <c:v>450</c:v>
                </c:pt>
                <c:pt idx="147">
                  <c:v>450</c:v>
                </c:pt>
                <c:pt idx="148">
                  <c:v>450</c:v>
                </c:pt>
                <c:pt idx="149">
                  <c:v>450</c:v>
                </c:pt>
                <c:pt idx="150">
                  <c:v>450</c:v>
                </c:pt>
                <c:pt idx="151">
                  <c:v>450</c:v>
                </c:pt>
                <c:pt idx="152">
                  <c:v>450</c:v>
                </c:pt>
                <c:pt idx="153">
                  <c:v>450</c:v>
                </c:pt>
                <c:pt idx="154">
                  <c:v>450</c:v>
                </c:pt>
                <c:pt idx="155">
                  <c:v>450</c:v>
                </c:pt>
                <c:pt idx="156">
                  <c:v>450</c:v>
                </c:pt>
                <c:pt idx="157">
                  <c:v>450</c:v>
                </c:pt>
                <c:pt idx="158">
                  <c:v>450</c:v>
                </c:pt>
                <c:pt idx="159">
                  <c:v>450</c:v>
                </c:pt>
                <c:pt idx="160">
                  <c:v>450</c:v>
                </c:pt>
                <c:pt idx="161">
                  <c:v>450</c:v>
                </c:pt>
                <c:pt idx="162">
                  <c:v>450</c:v>
                </c:pt>
                <c:pt idx="163">
                  <c:v>450</c:v>
                </c:pt>
                <c:pt idx="164">
                  <c:v>450</c:v>
                </c:pt>
                <c:pt idx="165">
                  <c:v>450</c:v>
                </c:pt>
                <c:pt idx="166">
                  <c:v>450</c:v>
                </c:pt>
                <c:pt idx="167">
                  <c:v>450</c:v>
                </c:pt>
                <c:pt idx="168">
                  <c:v>450</c:v>
                </c:pt>
                <c:pt idx="169">
                  <c:v>450</c:v>
                </c:pt>
                <c:pt idx="170">
                  <c:v>450</c:v>
                </c:pt>
                <c:pt idx="171">
                  <c:v>450</c:v>
                </c:pt>
                <c:pt idx="172">
                  <c:v>450</c:v>
                </c:pt>
                <c:pt idx="173">
                  <c:v>450</c:v>
                </c:pt>
                <c:pt idx="174">
                  <c:v>450</c:v>
                </c:pt>
                <c:pt idx="175">
                  <c:v>450</c:v>
                </c:pt>
                <c:pt idx="176">
                  <c:v>450</c:v>
                </c:pt>
                <c:pt idx="177">
                  <c:v>450</c:v>
                </c:pt>
                <c:pt idx="178">
                  <c:v>450</c:v>
                </c:pt>
                <c:pt idx="179">
                  <c:v>450</c:v>
                </c:pt>
                <c:pt idx="180">
                  <c:v>450</c:v>
                </c:pt>
                <c:pt idx="181">
                  <c:v>450</c:v>
                </c:pt>
                <c:pt idx="182">
                  <c:v>450</c:v>
                </c:pt>
                <c:pt idx="183">
                  <c:v>450</c:v>
                </c:pt>
                <c:pt idx="184">
                  <c:v>450</c:v>
                </c:pt>
                <c:pt idx="185">
                  <c:v>450</c:v>
                </c:pt>
                <c:pt idx="186">
                  <c:v>450</c:v>
                </c:pt>
                <c:pt idx="187">
                  <c:v>450</c:v>
                </c:pt>
                <c:pt idx="188">
                  <c:v>450</c:v>
                </c:pt>
                <c:pt idx="189">
                  <c:v>450</c:v>
                </c:pt>
                <c:pt idx="190">
                  <c:v>450</c:v>
                </c:pt>
                <c:pt idx="191">
                  <c:v>450</c:v>
                </c:pt>
                <c:pt idx="192">
                  <c:v>450</c:v>
                </c:pt>
                <c:pt idx="193">
                  <c:v>450</c:v>
                </c:pt>
                <c:pt idx="194">
                  <c:v>450</c:v>
                </c:pt>
                <c:pt idx="195">
                  <c:v>450</c:v>
                </c:pt>
                <c:pt idx="196">
                  <c:v>450</c:v>
                </c:pt>
                <c:pt idx="197">
                  <c:v>450</c:v>
                </c:pt>
                <c:pt idx="198">
                  <c:v>450</c:v>
                </c:pt>
                <c:pt idx="199">
                  <c:v>450</c:v>
                </c:pt>
                <c:pt idx="200">
                  <c:v>450</c:v>
                </c:pt>
                <c:pt idx="201">
                  <c:v>450</c:v>
                </c:pt>
                <c:pt idx="202">
                  <c:v>450</c:v>
                </c:pt>
                <c:pt idx="203">
                  <c:v>450</c:v>
                </c:pt>
                <c:pt idx="204">
                  <c:v>450</c:v>
                </c:pt>
                <c:pt idx="205">
                  <c:v>450</c:v>
                </c:pt>
                <c:pt idx="206">
                  <c:v>450</c:v>
                </c:pt>
                <c:pt idx="207">
                  <c:v>450</c:v>
                </c:pt>
                <c:pt idx="208">
                  <c:v>450</c:v>
                </c:pt>
                <c:pt idx="209">
                  <c:v>450</c:v>
                </c:pt>
                <c:pt idx="210">
                  <c:v>450</c:v>
                </c:pt>
                <c:pt idx="211">
                  <c:v>450</c:v>
                </c:pt>
                <c:pt idx="212">
                  <c:v>450</c:v>
                </c:pt>
                <c:pt idx="213">
                  <c:v>450</c:v>
                </c:pt>
                <c:pt idx="214">
                  <c:v>450</c:v>
                </c:pt>
                <c:pt idx="215">
                  <c:v>450</c:v>
                </c:pt>
                <c:pt idx="216">
                  <c:v>450</c:v>
                </c:pt>
                <c:pt idx="217">
                  <c:v>450</c:v>
                </c:pt>
                <c:pt idx="218">
                  <c:v>450</c:v>
                </c:pt>
                <c:pt idx="219">
                  <c:v>450</c:v>
                </c:pt>
                <c:pt idx="220">
                  <c:v>450</c:v>
                </c:pt>
                <c:pt idx="221">
                  <c:v>450</c:v>
                </c:pt>
                <c:pt idx="222">
                  <c:v>450</c:v>
                </c:pt>
                <c:pt idx="223">
                  <c:v>450</c:v>
                </c:pt>
                <c:pt idx="224">
                  <c:v>450</c:v>
                </c:pt>
                <c:pt idx="225">
                  <c:v>450</c:v>
                </c:pt>
                <c:pt idx="226">
                  <c:v>450</c:v>
                </c:pt>
                <c:pt idx="227">
                  <c:v>450</c:v>
                </c:pt>
                <c:pt idx="228">
                  <c:v>450</c:v>
                </c:pt>
                <c:pt idx="229">
                  <c:v>450</c:v>
                </c:pt>
                <c:pt idx="230">
                  <c:v>450</c:v>
                </c:pt>
                <c:pt idx="231">
                  <c:v>450</c:v>
                </c:pt>
                <c:pt idx="232">
                  <c:v>450</c:v>
                </c:pt>
                <c:pt idx="233">
                  <c:v>450</c:v>
                </c:pt>
                <c:pt idx="234">
                  <c:v>450</c:v>
                </c:pt>
                <c:pt idx="235">
                  <c:v>450</c:v>
                </c:pt>
                <c:pt idx="236">
                  <c:v>450</c:v>
                </c:pt>
                <c:pt idx="237">
                  <c:v>450</c:v>
                </c:pt>
                <c:pt idx="238">
                  <c:v>450</c:v>
                </c:pt>
                <c:pt idx="239">
                  <c:v>450</c:v>
                </c:pt>
                <c:pt idx="240">
                  <c:v>450</c:v>
                </c:pt>
                <c:pt idx="241">
                  <c:v>450</c:v>
                </c:pt>
                <c:pt idx="242">
                  <c:v>450</c:v>
                </c:pt>
                <c:pt idx="243">
                  <c:v>450</c:v>
                </c:pt>
                <c:pt idx="244">
                  <c:v>450</c:v>
                </c:pt>
                <c:pt idx="245">
                  <c:v>450</c:v>
                </c:pt>
                <c:pt idx="246">
                  <c:v>450</c:v>
                </c:pt>
                <c:pt idx="247">
                  <c:v>450</c:v>
                </c:pt>
                <c:pt idx="248">
                  <c:v>450</c:v>
                </c:pt>
                <c:pt idx="249">
                  <c:v>450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392-4537-AA4C-EBAD47CFD2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2339960"/>
        <c:axId val="552337008"/>
      </c:scatterChart>
      <c:valAx>
        <c:axId val="552339960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337008"/>
        <c:crosses val="autoZero"/>
        <c:crossBetween val="midCat"/>
      </c:valAx>
      <c:valAx>
        <c:axId val="55233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3399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PID</a:t>
            </a:r>
            <a:r>
              <a:rPr lang="en-US" sz="2400" baseline="0" dirty="0"/>
              <a:t> Control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pid!$BP$4:$BP$325</c:f>
              <c:numCache>
                <c:formatCode>General</c:formatCode>
                <c:ptCount val="322"/>
                <c:pt idx="0">
                  <c:v>0</c:v>
                </c:pt>
                <c:pt idx="1">
                  <c:v>11.7</c:v>
                </c:pt>
                <c:pt idx="2">
                  <c:v>29.07</c:v>
                </c:pt>
                <c:pt idx="3">
                  <c:v>50.61</c:v>
                </c:pt>
                <c:pt idx="4">
                  <c:v>82.46</c:v>
                </c:pt>
                <c:pt idx="5">
                  <c:v>120.75</c:v>
                </c:pt>
                <c:pt idx="6">
                  <c:v>164.17</c:v>
                </c:pt>
                <c:pt idx="7">
                  <c:v>209.92</c:v>
                </c:pt>
                <c:pt idx="8">
                  <c:v>256.79000000000002</c:v>
                </c:pt>
                <c:pt idx="9">
                  <c:v>302.88</c:v>
                </c:pt>
                <c:pt idx="10">
                  <c:v>346.19</c:v>
                </c:pt>
                <c:pt idx="11">
                  <c:v>387.42</c:v>
                </c:pt>
                <c:pt idx="12">
                  <c:v>423.04</c:v>
                </c:pt>
                <c:pt idx="13">
                  <c:v>453.6</c:v>
                </c:pt>
                <c:pt idx="14">
                  <c:v>479.16</c:v>
                </c:pt>
                <c:pt idx="15">
                  <c:v>500.62</c:v>
                </c:pt>
                <c:pt idx="16">
                  <c:v>516.26</c:v>
                </c:pt>
                <c:pt idx="17">
                  <c:v>526.83000000000004</c:v>
                </c:pt>
                <c:pt idx="18">
                  <c:v>534.17999999999995</c:v>
                </c:pt>
                <c:pt idx="19">
                  <c:v>535.82000000000005</c:v>
                </c:pt>
                <c:pt idx="20">
                  <c:v>535.08000000000004</c:v>
                </c:pt>
                <c:pt idx="21">
                  <c:v>529.61</c:v>
                </c:pt>
                <c:pt idx="22">
                  <c:v>521.86</c:v>
                </c:pt>
                <c:pt idx="23">
                  <c:v>512.99</c:v>
                </c:pt>
                <c:pt idx="24">
                  <c:v>501.3</c:v>
                </c:pt>
                <c:pt idx="25">
                  <c:v>489.33</c:v>
                </c:pt>
                <c:pt idx="26">
                  <c:v>477.33</c:v>
                </c:pt>
                <c:pt idx="27">
                  <c:v>465.33</c:v>
                </c:pt>
                <c:pt idx="28">
                  <c:v>453.33</c:v>
                </c:pt>
                <c:pt idx="29">
                  <c:v>443.13</c:v>
                </c:pt>
                <c:pt idx="30">
                  <c:v>434.91</c:v>
                </c:pt>
                <c:pt idx="31">
                  <c:v>426.89</c:v>
                </c:pt>
                <c:pt idx="32">
                  <c:v>421.59</c:v>
                </c:pt>
                <c:pt idx="33">
                  <c:v>418.36</c:v>
                </c:pt>
                <c:pt idx="34">
                  <c:v>416.24</c:v>
                </c:pt>
                <c:pt idx="35">
                  <c:v>415.12</c:v>
                </c:pt>
                <c:pt idx="36">
                  <c:v>416.81</c:v>
                </c:pt>
                <c:pt idx="37">
                  <c:v>418.78</c:v>
                </c:pt>
                <c:pt idx="38">
                  <c:v>422.58</c:v>
                </c:pt>
                <c:pt idx="39">
                  <c:v>426.56</c:v>
                </c:pt>
                <c:pt idx="40">
                  <c:v>431.46</c:v>
                </c:pt>
                <c:pt idx="41">
                  <c:v>435.55</c:v>
                </c:pt>
                <c:pt idx="42">
                  <c:v>440.45</c:v>
                </c:pt>
                <c:pt idx="43">
                  <c:v>445.45</c:v>
                </c:pt>
                <c:pt idx="44">
                  <c:v>450.44</c:v>
                </c:pt>
                <c:pt idx="45">
                  <c:v>453.64</c:v>
                </c:pt>
                <c:pt idx="46">
                  <c:v>457.56</c:v>
                </c:pt>
                <c:pt idx="47">
                  <c:v>459.76</c:v>
                </c:pt>
                <c:pt idx="48">
                  <c:v>461.78</c:v>
                </c:pt>
                <c:pt idx="49">
                  <c:v>462.88</c:v>
                </c:pt>
                <c:pt idx="50">
                  <c:v>463.89</c:v>
                </c:pt>
                <c:pt idx="51">
                  <c:v>463.99</c:v>
                </c:pt>
                <c:pt idx="52">
                  <c:v>463.1</c:v>
                </c:pt>
                <c:pt idx="53">
                  <c:v>462.11</c:v>
                </c:pt>
                <c:pt idx="54">
                  <c:v>460.21</c:v>
                </c:pt>
                <c:pt idx="55">
                  <c:v>459.12</c:v>
                </c:pt>
                <c:pt idx="56">
                  <c:v>457.21</c:v>
                </c:pt>
                <c:pt idx="57">
                  <c:v>455.22</c:v>
                </c:pt>
                <c:pt idx="58">
                  <c:v>453.22</c:v>
                </c:pt>
                <c:pt idx="59">
                  <c:v>451.22</c:v>
                </c:pt>
                <c:pt idx="60">
                  <c:v>449.22</c:v>
                </c:pt>
                <c:pt idx="61">
                  <c:v>448.12</c:v>
                </c:pt>
                <c:pt idx="62">
                  <c:v>447.11</c:v>
                </c:pt>
                <c:pt idx="63">
                  <c:v>446.11</c:v>
                </c:pt>
                <c:pt idx="64">
                  <c:v>445.11</c:v>
                </c:pt>
                <c:pt idx="65">
                  <c:v>444.11</c:v>
                </c:pt>
                <c:pt idx="66">
                  <c:v>444.01</c:v>
                </c:pt>
                <c:pt idx="67">
                  <c:v>444.9</c:v>
                </c:pt>
                <c:pt idx="68">
                  <c:v>444.99</c:v>
                </c:pt>
                <c:pt idx="69">
                  <c:v>445</c:v>
                </c:pt>
                <c:pt idx="70">
                  <c:v>445.9</c:v>
                </c:pt>
                <c:pt idx="71">
                  <c:v>446.89</c:v>
                </c:pt>
                <c:pt idx="72">
                  <c:v>447.89</c:v>
                </c:pt>
                <c:pt idx="73">
                  <c:v>447.99</c:v>
                </c:pt>
                <c:pt idx="74">
                  <c:v>448.9</c:v>
                </c:pt>
                <c:pt idx="75">
                  <c:v>449.89</c:v>
                </c:pt>
                <c:pt idx="76">
                  <c:v>449.99</c:v>
                </c:pt>
                <c:pt idx="77">
                  <c:v>450.9</c:v>
                </c:pt>
                <c:pt idx="78">
                  <c:v>450.99</c:v>
                </c:pt>
                <c:pt idx="79">
                  <c:v>451.9</c:v>
                </c:pt>
                <c:pt idx="80">
                  <c:v>451.99</c:v>
                </c:pt>
                <c:pt idx="81">
                  <c:v>452</c:v>
                </c:pt>
                <c:pt idx="82">
                  <c:v>452</c:v>
                </c:pt>
                <c:pt idx="83">
                  <c:v>452</c:v>
                </c:pt>
                <c:pt idx="84">
                  <c:v>452</c:v>
                </c:pt>
                <c:pt idx="85">
                  <c:v>452</c:v>
                </c:pt>
                <c:pt idx="86">
                  <c:v>451.1</c:v>
                </c:pt>
                <c:pt idx="87">
                  <c:v>451.01</c:v>
                </c:pt>
                <c:pt idx="88">
                  <c:v>451</c:v>
                </c:pt>
                <c:pt idx="89">
                  <c:v>451</c:v>
                </c:pt>
                <c:pt idx="90">
                  <c:v>450.1</c:v>
                </c:pt>
                <c:pt idx="91">
                  <c:v>450.01</c:v>
                </c:pt>
                <c:pt idx="92">
                  <c:v>450</c:v>
                </c:pt>
                <c:pt idx="93">
                  <c:v>450</c:v>
                </c:pt>
                <c:pt idx="94">
                  <c:v>449.1</c:v>
                </c:pt>
                <c:pt idx="95">
                  <c:v>449.01</c:v>
                </c:pt>
                <c:pt idx="96">
                  <c:v>449</c:v>
                </c:pt>
                <c:pt idx="97">
                  <c:v>449</c:v>
                </c:pt>
                <c:pt idx="98">
                  <c:v>449</c:v>
                </c:pt>
                <c:pt idx="99">
                  <c:v>449</c:v>
                </c:pt>
                <c:pt idx="100">
                  <c:v>449.9</c:v>
                </c:pt>
                <c:pt idx="101">
                  <c:v>449.99</c:v>
                </c:pt>
                <c:pt idx="102">
                  <c:v>449.1</c:v>
                </c:pt>
                <c:pt idx="103">
                  <c:v>449.91</c:v>
                </c:pt>
                <c:pt idx="104">
                  <c:v>449.99</c:v>
                </c:pt>
                <c:pt idx="105">
                  <c:v>450</c:v>
                </c:pt>
                <c:pt idx="106">
                  <c:v>450</c:v>
                </c:pt>
                <c:pt idx="107">
                  <c:v>450</c:v>
                </c:pt>
                <c:pt idx="108">
                  <c:v>450</c:v>
                </c:pt>
                <c:pt idx="109">
                  <c:v>450</c:v>
                </c:pt>
                <c:pt idx="110">
                  <c:v>450</c:v>
                </c:pt>
                <c:pt idx="111">
                  <c:v>450</c:v>
                </c:pt>
                <c:pt idx="112">
                  <c:v>450.9</c:v>
                </c:pt>
                <c:pt idx="113">
                  <c:v>450.99</c:v>
                </c:pt>
                <c:pt idx="114">
                  <c:v>450.1</c:v>
                </c:pt>
                <c:pt idx="115">
                  <c:v>450.01</c:v>
                </c:pt>
                <c:pt idx="116">
                  <c:v>450</c:v>
                </c:pt>
                <c:pt idx="117">
                  <c:v>450</c:v>
                </c:pt>
                <c:pt idx="118">
                  <c:v>450</c:v>
                </c:pt>
                <c:pt idx="119">
                  <c:v>450</c:v>
                </c:pt>
                <c:pt idx="120">
                  <c:v>450</c:v>
                </c:pt>
                <c:pt idx="121">
                  <c:v>450</c:v>
                </c:pt>
                <c:pt idx="122">
                  <c:v>450</c:v>
                </c:pt>
                <c:pt idx="123">
                  <c:v>450</c:v>
                </c:pt>
                <c:pt idx="124">
                  <c:v>450</c:v>
                </c:pt>
                <c:pt idx="125">
                  <c:v>450</c:v>
                </c:pt>
                <c:pt idx="126">
                  <c:v>450</c:v>
                </c:pt>
                <c:pt idx="127">
                  <c:v>449.1</c:v>
                </c:pt>
                <c:pt idx="128">
                  <c:v>449.01</c:v>
                </c:pt>
                <c:pt idx="129">
                  <c:v>449.9</c:v>
                </c:pt>
                <c:pt idx="130">
                  <c:v>449.99</c:v>
                </c:pt>
                <c:pt idx="131">
                  <c:v>450</c:v>
                </c:pt>
                <c:pt idx="132">
                  <c:v>450</c:v>
                </c:pt>
                <c:pt idx="133">
                  <c:v>450</c:v>
                </c:pt>
                <c:pt idx="134">
                  <c:v>450</c:v>
                </c:pt>
                <c:pt idx="135">
                  <c:v>450</c:v>
                </c:pt>
                <c:pt idx="136">
                  <c:v>450</c:v>
                </c:pt>
                <c:pt idx="137">
                  <c:v>450</c:v>
                </c:pt>
                <c:pt idx="138">
                  <c:v>450</c:v>
                </c:pt>
                <c:pt idx="139">
                  <c:v>450.9</c:v>
                </c:pt>
                <c:pt idx="140">
                  <c:v>450.99</c:v>
                </c:pt>
                <c:pt idx="141">
                  <c:v>450.1</c:v>
                </c:pt>
                <c:pt idx="142">
                  <c:v>450.01</c:v>
                </c:pt>
                <c:pt idx="143">
                  <c:v>450</c:v>
                </c:pt>
                <c:pt idx="144">
                  <c:v>450</c:v>
                </c:pt>
                <c:pt idx="145">
                  <c:v>450</c:v>
                </c:pt>
                <c:pt idx="146">
                  <c:v>450</c:v>
                </c:pt>
                <c:pt idx="147">
                  <c:v>450</c:v>
                </c:pt>
                <c:pt idx="148">
                  <c:v>450</c:v>
                </c:pt>
                <c:pt idx="149">
                  <c:v>450</c:v>
                </c:pt>
                <c:pt idx="150">
                  <c:v>450</c:v>
                </c:pt>
                <c:pt idx="151">
                  <c:v>450</c:v>
                </c:pt>
                <c:pt idx="152">
                  <c:v>450</c:v>
                </c:pt>
                <c:pt idx="153">
                  <c:v>449.1</c:v>
                </c:pt>
                <c:pt idx="154">
                  <c:v>449.01</c:v>
                </c:pt>
                <c:pt idx="155">
                  <c:v>449.9</c:v>
                </c:pt>
                <c:pt idx="156">
                  <c:v>449.99</c:v>
                </c:pt>
                <c:pt idx="157">
                  <c:v>450</c:v>
                </c:pt>
                <c:pt idx="158">
                  <c:v>450</c:v>
                </c:pt>
                <c:pt idx="159">
                  <c:v>450</c:v>
                </c:pt>
                <c:pt idx="160">
                  <c:v>450</c:v>
                </c:pt>
                <c:pt idx="161">
                  <c:v>450</c:v>
                </c:pt>
                <c:pt idx="162">
                  <c:v>450</c:v>
                </c:pt>
                <c:pt idx="163">
                  <c:v>450</c:v>
                </c:pt>
                <c:pt idx="164">
                  <c:v>450</c:v>
                </c:pt>
                <c:pt idx="165">
                  <c:v>450.9</c:v>
                </c:pt>
                <c:pt idx="166">
                  <c:v>450.99</c:v>
                </c:pt>
                <c:pt idx="167">
                  <c:v>450.1</c:v>
                </c:pt>
                <c:pt idx="168">
                  <c:v>450.01</c:v>
                </c:pt>
                <c:pt idx="169">
                  <c:v>450</c:v>
                </c:pt>
                <c:pt idx="170">
                  <c:v>450</c:v>
                </c:pt>
                <c:pt idx="171">
                  <c:v>450</c:v>
                </c:pt>
                <c:pt idx="172">
                  <c:v>450</c:v>
                </c:pt>
                <c:pt idx="173">
                  <c:v>450</c:v>
                </c:pt>
                <c:pt idx="174">
                  <c:v>450</c:v>
                </c:pt>
                <c:pt idx="175">
                  <c:v>450</c:v>
                </c:pt>
                <c:pt idx="176">
                  <c:v>450</c:v>
                </c:pt>
                <c:pt idx="177">
                  <c:v>450</c:v>
                </c:pt>
                <c:pt idx="178">
                  <c:v>450</c:v>
                </c:pt>
                <c:pt idx="179">
                  <c:v>449.1</c:v>
                </c:pt>
                <c:pt idx="180">
                  <c:v>449.91</c:v>
                </c:pt>
                <c:pt idx="181">
                  <c:v>449.99</c:v>
                </c:pt>
                <c:pt idx="182">
                  <c:v>450</c:v>
                </c:pt>
                <c:pt idx="183">
                  <c:v>450</c:v>
                </c:pt>
                <c:pt idx="184">
                  <c:v>450</c:v>
                </c:pt>
                <c:pt idx="185">
                  <c:v>450</c:v>
                </c:pt>
                <c:pt idx="186">
                  <c:v>450</c:v>
                </c:pt>
                <c:pt idx="187">
                  <c:v>450</c:v>
                </c:pt>
                <c:pt idx="188">
                  <c:v>450</c:v>
                </c:pt>
                <c:pt idx="189">
                  <c:v>450</c:v>
                </c:pt>
                <c:pt idx="190">
                  <c:v>450</c:v>
                </c:pt>
                <c:pt idx="191">
                  <c:v>450.9</c:v>
                </c:pt>
                <c:pt idx="192">
                  <c:v>450.99</c:v>
                </c:pt>
                <c:pt idx="193">
                  <c:v>450.1</c:v>
                </c:pt>
                <c:pt idx="194">
                  <c:v>450.01</c:v>
                </c:pt>
                <c:pt idx="195">
                  <c:v>450</c:v>
                </c:pt>
                <c:pt idx="196">
                  <c:v>450</c:v>
                </c:pt>
                <c:pt idx="197">
                  <c:v>450</c:v>
                </c:pt>
                <c:pt idx="198">
                  <c:v>450</c:v>
                </c:pt>
                <c:pt idx="199">
                  <c:v>450</c:v>
                </c:pt>
                <c:pt idx="200">
                  <c:v>450</c:v>
                </c:pt>
                <c:pt idx="201">
                  <c:v>450</c:v>
                </c:pt>
                <c:pt idx="202">
                  <c:v>450</c:v>
                </c:pt>
                <c:pt idx="203">
                  <c:v>450</c:v>
                </c:pt>
                <c:pt idx="204">
                  <c:v>449.1</c:v>
                </c:pt>
                <c:pt idx="205">
                  <c:v>449.01</c:v>
                </c:pt>
                <c:pt idx="206">
                  <c:v>449.9</c:v>
                </c:pt>
                <c:pt idx="207">
                  <c:v>449.99</c:v>
                </c:pt>
                <c:pt idx="208">
                  <c:v>450</c:v>
                </c:pt>
                <c:pt idx="209">
                  <c:v>450</c:v>
                </c:pt>
                <c:pt idx="210">
                  <c:v>450</c:v>
                </c:pt>
                <c:pt idx="211">
                  <c:v>450</c:v>
                </c:pt>
                <c:pt idx="212">
                  <c:v>450</c:v>
                </c:pt>
                <c:pt idx="213">
                  <c:v>450</c:v>
                </c:pt>
                <c:pt idx="214">
                  <c:v>450</c:v>
                </c:pt>
                <c:pt idx="215">
                  <c:v>450</c:v>
                </c:pt>
                <c:pt idx="216">
                  <c:v>450</c:v>
                </c:pt>
                <c:pt idx="217">
                  <c:v>450.9</c:v>
                </c:pt>
                <c:pt idx="218">
                  <c:v>450.99</c:v>
                </c:pt>
                <c:pt idx="219">
                  <c:v>450.1</c:v>
                </c:pt>
                <c:pt idx="220">
                  <c:v>450.01</c:v>
                </c:pt>
                <c:pt idx="221">
                  <c:v>450</c:v>
                </c:pt>
                <c:pt idx="222">
                  <c:v>450</c:v>
                </c:pt>
                <c:pt idx="223">
                  <c:v>450</c:v>
                </c:pt>
                <c:pt idx="224">
                  <c:v>450</c:v>
                </c:pt>
                <c:pt idx="225">
                  <c:v>450</c:v>
                </c:pt>
                <c:pt idx="226">
                  <c:v>450</c:v>
                </c:pt>
                <c:pt idx="227">
                  <c:v>450</c:v>
                </c:pt>
                <c:pt idx="228">
                  <c:v>450</c:v>
                </c:pt>
                <c:pt idx="229">
                  <c:v>450</c:v>
                </c:pt>
                <c:pt idx="230">
                  <c:v>449.1</c:v>
                </c:pt>
                <c:pt idx="231">
                  <c:v>449.01</c:v>
                </c:pt>
                <c:pt idx="232">
                  <c:v>449.9</c:v>
                </c:pt>
                <c:pt idx="233">
                  <c:v>449.99</c:v>
                </c:pt>
                <c:pt idx="234">
                  <c:v>450</c:v>
                </c:pt>
                <c:pt idx="235">
                  <c:v>450</c:v>
                </c:pt>
                <c:pt idx="236">
                  <c:v>450</c:v>
                </c:pt>
                <c:pt idx="237">
                  <c:v>450</c:v>
                </c:pt>
                <c:pt idx="238">
                  <c:v>450</c:v>
                </c:pt>
                <c:pt idx="239">
                  <c:v>450</c:v>
                </c:pt>
                <c:pt idx="240">
                  <c:v>450</c:v>
                </c:pt>
                <c:pt idx="241">
                  <c:v>450</c:v>
                </c:pt>
                <c:pt idx="242">
                  <c:v>450</c:v>
                </c:pt>
                <c:pt idx="243">
                  <c:v>450.9</c:v>
                </c:pt>
                <c:pt idx="244">
                  <c:v>450.99</c:v>
                </c:pt>
                <c:pt idx="245">
                  <c:v>450.1</c:v>
                </c:pt>
                <c:pt idx="246">
                  <c:v>450.01</c:v>
                </c:pt>
                <c:pt idx="247">
                  <c:v>450</c:v>
                </c:pt>
                <c:pt idx="248">
                  <c:v>450</c:v>
                </c:pt>
                <c:pt idx="249">
                  <c:v>450</c:v>
                </c:pt>
                <c:pt idx="250">
                  <c:v>450</c:v>
                </c:pt>
                <c:pt idx="251">
                  <c:v>450</c:v>
                </c:pt>
                <c:pt idx="252">
                  <c:v>450</c:v>
                </c:pt>
                <c:pt idx="253">
                  <c:v>450</c:v>
                </c:pt>
                <c:pt idx="254">
                  <c:v>450</c:v>
                </c:pt>
                <c:pt idx="255">
                  <c:v>450</c:v>
                </c:pt>
                <c:pt idx="256">
                  <c:v>449.1</c:v>
                </c:pt>
                <c:pt idx="257">
                  <c:v>449.01</c:v>
                </c:pt>
                <c:pt idx="258">
                  <c:v>449.9</c:v>
                </c:pt>
                <c:pt idx="259">
                  <c:v>449.99</c:v>
                </c:pt>
                <c:pt idx="260">
                  <c:v>450</c:v>
                </c:pt>
                <c:pt idx="261">
                  <c:v>450</c:v>
                </c:pt>
                <c:pt idx="262">
                  <c:v>450</c:v>
                </c:pt>
                <c:pt idx="263">
                  <c:v>450</c:v>
                </c:pt>
                <c:pt idx="264">
                  <c:v>450</c:v>
                </c:pt>
                <c:pt idx="265">
                  <c:v>450</c:v>
                </c:pt>
                <c:pt idx="266">
                  <c:v>450</c:v>
                </c:pt>
                <c:pt idx="267">
                  <c:v>450</c:v>
                </c:pt>
                <c:pt idx="268">
                  <c:v>450</c:v>
                </c:pt>
                <c:pt idx="269">
                  <c:v>450.9</c:v>
                </c:pt>
                <c:pt idx="270">
                  <c:v>450.99</c:v>
                </c:pt>
                <c:pt idx="271">
                  <c:v>450.1</c:v>
                </c:pt>
                <c:pt idx="272">
                  <c:v>450.01</c:v>
                </c:pt>
                <c:pt idx="273">
                  <c:v>450</c:v>
                </c:pt>
                <c:pt idx="274">
                  <c:v>450</c:v>
                </c:pt>
                <c:pt idx="275">
                  <c:v>450</c:v>
                </c:pt>
                <c:pt idx="276">
                  <c:v>450</c:v>
                </c:pt>
                <c:pt idx="277">
                  <c:v>450</c:v>
                </c:pt>
                <c:pt idx="278">
                  <c:v>450</c:v>
                </c:pt>
                <c:pt idx="279">
                  <c:v>450</c:v>
                </c:pt>
                <c:pt idx="280">
                  <c:v>450</c:v>
                </c:pt>
                <c:pt idx="281">
                  <c:v>450</c:v>
                </c:pt>
                <c:pt idx="282">
                  <c:v>449.1</c:v>
                </c:pt>
                <c:pt idx="283">
                  <c:v>449.01</c:v>
                </c:pt>
                <c:pt idx="284">
                  <c:v>449.9</c:v>
                </c:pt>
                <c:pt idx="285">
                  <c:v>449.99</c:v>
                </c:pt>
                <c:pt idx="286">
                  <c:v>450</c:v>
                </c:pt>
                <c:pt idx="287">
                  <c:v>450</c:v>
                </c:pt>
                <c:pt idx="288">
                  <c:v>450</c:v>
                </c:pt>
                <c:pt idx="289">
                  <c:v>450</c:v>
                </c:pt>
                <c:pt idx="290">
                  <c:v>450</c:v>
                </c:pt>
                <c:pt idx="291">
                  <c:v>450</c:v>
                </c:pt>
                <c:pt idx="292">
                  <c:v>450</c:v>
                </c:pt>
                <c:pt idx="293">
                  <c:v>450</c:v>
                </c:pt>
                <c:pt idx="294">
                  <c:v>450</c:v>
                </c:pt>
                <c:pt idx="295">
                  <c:v>450.9</c:v>
                </c:pt>
                <c:pt idx="296">
                  <c:v>450.99</c:v>
                </c:pt>
                <c:pt idx="297">
                  <c:v>450.1</c:v>
                </c:pt>
                <c:pt idx="298">
                  <c:v>450.01</c:v>
                </c:pt>
                <c:pt idx="299">
                  <c:v>450</c:v>
                </c:pt>
                <c:pt idx="300">
                  <c:v>450</c:v>
                </c:pt>
                <c:pt idx="301">
                  <c:v>450</c:v>
                </c:pt>
                <c:pt idx="302">
                  <c:v>450</c:v>
                </c:pt>
                <c:pt idx="303">
                  <c:v>450</c:v>
                </c:pt>
                <c:pt idx="304">
                  <c:v>450</c:v>
                </c:pt>
                <c:pt idx="305">
                  <c:v>450</c:v>
                </c:pt>
                <c:pt idx="306">
                  <c:v>450</c:v>
                </c:pt>
                <c:pt idx="307">
                  <c:v>450</c:v>
                </c:pt>
                <c:pt idx="308">
                  <c:v>449.1</c:v>
                </c:pt>
                <c:pt idx="309">
                  <c:v>449.01</c:v>
                </c:pt>
                <c:pt idx="310">
                  <c:v>449.9</c:v>
                </c:pt>
                <c:pt idx="311">
                  <c:v>449.99</c:v>
                </c:pt>
                <c:pt idx="312">
                  <c:v>450</c:v>
                </c:pt>
                <c:pt idx="313">
                  <c:v>450</c:v>
                </c:pt>
                <c:pt idx="314">
                  <c:v>450</c:v>
                </c:pt>
                <c:pt idx="315">
                  <c:v>450</c:v>
                </c:pt>
                <c:pt idx="316">
                  <c:v>450</c:v>
                </c:pt>
                <c:pt idx="317">
                  <c:v>450</c:v>
                </c:pt>
                <c:pt idx="318">
                  <c:v>450</c:v>
                </c:pt>
                <c:pt idx="319">
                  <c:v>450</c:v>
                </c:pt>
                <c:pt idx="320">
                  <c:v>450</c:v>
                </c:pt>
                <c:pt idx="321">
                  <c:v>450.9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9E-456C-9E6E-20CA40D53FC6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yVal>
            <c:numRef>
              <c:f>pid!$BO$4:$BO$204</c:f>
              <c:numCache>
                <c:formatCode>General</c:formatCode>
                <c:ptCount val="201"/>
                <c:pt idx="0">
                  <c:v>450</c:v>
                </c:pt>
                <c:pt idx="1">
                  <c:v>450</c:v>
                </c:pt>
                <c:pt idx="2">
                  <c:v>450</c:v>
                </c:pt>
                <c:pt idx="3">
                  <c:v>450</c:v>
                </c:pt>
                <c:pt idx="4">
                  <c:v>450</c:v>
                </c:pt>
                <c:pt idx="5">
                  <c:v>450</c:v>
                </c:pt>
                <c:pt idx="6">
                  <c:v>450</c:v>
                </c:pt>
                <c:pt idx="7">
                  <c:v>450</c:v>
                </c:pt>
                <c:pt idx="8">
                  <c:v>450</c:v>
                </c:pt>
                <c:pt idx="9">
                  <c:v>450</c:v>
                </c:pt>
                <c:pt idx="10">
                  <c:v>450</c:v>
                </c:pt>
                <c:pt idx="11">
                  <c:v>450</c:v>
                </c:pt>
                <c:pt idx="12">
                  <c:v>450</c:v>
                </c:pt>
                <c:pt idx="13">
                  <c:v>450</c:v>
                </c:pt>
                <c:pt idx="14">
                  <c:v>450</c:v>
                </c:pt>
                <c:pt idx="15">
                  <c:v>450</c:v>
                </c:pt>
                <c:pt idx="16">
                  <c:v>450</c:v>
                </c:pt>
                <c:pt idx="17">
                  <c:v>450</c:v>
                </c:pt>
                <c:pt idx="18">
                  <c:v>450</c:v>
                </c:pt>
                <c:pt idx="19">
                  <c:v>450</c:v>
                </c:pt>
                <c:pt idx="20">
                  <c:v>450</c:v>
                </c:pt>
                <c:pt idx="21">
                  <c:v>450</c:v>
                </c:pt>
                <c:pt idx="22">
                  <c:v>450</c:v>
                </c:pt>
                <c:pt idx="23">
                  <c:v>450</c:v>
                </c:pt>
                <c:pt idx="24">
                  <c:v>450</c:v>
                </c:pt>
                <c:pt idx="25">
                  <c:v>450</c:v>
                </c:pt>
                <c:pt idx="26">
                  <c:v>450</c:v>
                </c:pt>
                <c:pt idx="27">
                  <c:v>450</c:v>
                </c:pt>
                <c:pt idx="28">
                  <c:v>450</c:v>
                </c:pt>
                <c:pt idx="29">
                  <c:v>450</c:v>
                </c:pt>
                <c:pt idx="30">
                  <c:v>450</c:v>
                </c:pt>
                <c:pt idx="31">
                  <c:v>450</c:v>
                </c:pt>
                <c:pt idx="32">
                  <c:v>450</c:v>
                </c:pt>
                <c:pt idx="33">
                  <c:v>450</c:v>
                </c:pt>
                <c:pt idx="34">
                  <c:v>450</c:v>
                </c:pt>
                <c:pt idx="35">
                  <c:v>450</c:v>
                </c:pt>
                <c:pt idx="36">
                  <c:v>450</c:v>
                </c:pt>
                <c:pt idx="37">
                  <c:v>450</c:v>
                </c:pt>
                <c:pt idx="38">
                  <c:v>450</c:v>
                </c:pt>
                <c:pt idx="39">
                  <c:v>450</c:v>
                </c:pt>
                <c:pt idx="40">
                  <c:v>450</c:v>
                </c:pt>
                <c:pt idx="41">
                  <c:v>450</c:v>
                </c:pt>
                <c:pt idx="42">
                  <c:v>450</c:v>
                </c:pt>
                <c:pt idx="43">
                  <c:v>450</c:v>
                </c:pt>
                <c:pt idx="44">
                  <c:v>450</c:v>
                </c:pt>
                <c:pt idx="45">
                  <c:v>450</c:v>
                </c:pt>
                <c:pt idx="46">
                  <c:v>450</c:v>
                </c:pt>
                <c:pt idx="47">
                  <c:v>450</c:v>
                </c:pt>
                <c:pt idx="48">
                  <c:v>450</c:v>
                </c:pt>
                <c:pt idx="49">
                  <c:v>450</c:v>
                </c:pt>
                <c:pt idx="50">
                  <c:v>450</c:v>
                </c:pt>
                <c:pt idx="51">
                  <c:v>450</c:v>
                </c:pt>
                <c:pt idx="52">
                  <c:v>450</c:v>
                </c:pt>
                <c:pt idx="53">
                  <c:v>450</c:v>
                </c:pt>
                <c:pt idx="54">
                  <c:v>450</c:v>
                </c:pt>
                <c:pt idx="55">
                  <c:v>450</c:v>
                </c:pt>
                <c:pt idx="56">
                  <c:v>450</c:v>
                </c:pt>
                <c:pt idx="57">
                  <c:v>450</c:v>
                </c:pt>
                <c:pt idx="58">
                  <c:v>450</c:v>
                </c:pt>
                <c:pt idx="59">
                  <c:v>450</c:v>
                </c:pt>
                <c:pt idx="60">
                  <c:v>450</c:v>
                </c:pt>
                <c:pt idx="61">
                  <c:v>450</c:v>
                </c:pt>
                <c:pt idx="62">
                  <c:v>450</c:v>
                </c:pt>
                <c:pt idx="63">
                  <c:v>450</c:v>
                </c:pt>
                <c:pt idx="64">
                  <c:v>450</c:v>
                </c:pt>
                <c:pt idx="65">
                  <c:v>450</c:v>
                </c:pt>
                <c:pt idx="66">
                  <c:v>450</c:v>
                </c:pt>
                <c:pt idx="67">
                  <c:v>450</c:v>
                </c:pt>
                <c:pt idx="68">
                  <c:v>450</c:v>
                </c:pt>
                <c:pt idx="69">
                  <c:v>450</c:v>
                </c:pt>
                <c:pt idx="70">
                  <c:v>450</c:v>
                </c:pt>
                <c:pt idx="71">
                  <c:v>450</c:v>
                </c:pt>
                <c:pt idx="72">
                  <c:v>450</c:v>
                </c:pt>
                <c:pt idx="73">
                  <c:v>450</c:v>
                </c:pt>
                <c:pt idx="74">
                  <c:v>450</c:v>
                </c:pt>
                <c:pt idx="75">
                  <c:v>450</c:v>
                </c:pt>
                <c:pt idx="76">
                  <c:v>450</c:v>
                </c:pt>
                <c:pt idx="77">
                  <c:v>450</c:v>
                </c:pt>
                <c:pt idx="78">
                  <c:v>450</c:v>
                </c:pt>
                <c:pt idx="79">
                  <c:v>450</c:v>
                </c:pt>
                <c:pt idx="80">
                  <c:v>450</c:v>
                </c:pt>
                <c:pt idx="81">
                  <c:v>450</c:v>
                </c:pt>
                <c:pt idx="82">
                  <c:v>450</c:v>
                </c:pt>
                <c:pt idx="83">
                  <c:v>450</c:v>
                </c:pt>
                <c:pt idx="84">
                  <c:v>450</c:v>
                </c:pt>
                <c:pt idx="85">
                  <c:v>450</c:v>
                </c:pt>
                <c:pt idx="86">
                  <c:v>450</c:v>
                </c:pt>
                <c:pt idx="87">
                  <c:v>450</c:v>
                </c:pt>
                <c:pt idx="88">
                  <c:v>450</c:v>
                </c:pt>
                <c:pt idx="89">
                  <c:v>450</c:v>
                </c:pt>
                <c:pt idx="90">
                  <c:v>450</c:v>
                </c:pt>
                <c:pt idx="91">
                  <c:v>450</c:v>
                </c:pt>
                <c:pt idx="92">
                  <c:v>450</c:v>
                </c:pt>
                <c:pt idx="93">
                  <c:v>450</c:v>
                </c:pt>
                <c:pt idx="94">
                  <c:v>450</c:v>
                </c:pt>
                <c:pt idx="95">
                  <c:v>450</c:v>
                </c:pt>
                <c:pt idx="96">
                  <c:v>450</c:v>
                </c:pt>
                <c:pt idx="97">
                  <c:v>450</c:v>
                </c:pt>
                <c:pt idx="98">
                  <c:v>450</c:v>
                </c:pt>
                <c:pt idx="99">
                  <c:v>450</c:v>
                </c:pt>
                <c:pt idx="100">
                  <c:v>450</c:v>
                </c:pt>
                <c:pt idx="101">
                  <c:v>450</c:v>
                </c:pt>
                <c:pt idx="102">
                  <c:v>450</c:v>
                </c:pt>
                <c:pt idx="103">
                  <c:v>450</c:v>
                </c:pt>
                <c:pt idx="104">
                  <c:v>450</c:v>
                </c:pt>
                <c:pt idx="105">
                  <c:v>450</c:v>
                </c:pt>
                <c:pt idx="106">
                  <c:v>450</c:v>
                </c:pt>
                <c:pt idx="107">
                  <c:v>450</c:v>
                </c:pt>
                <c:pt idx="108">
                  <c:v>450</c:v>
                </c:pt>
                <c:pt idx="109">
                  <c:v>450</c:v>
                </c:pt>
                <c:pt idx="110">
                  <c:v>450</c:v>
                </c:pt>
                <c:pt idx="111">
                  <c:v>450</c:v>
                </c:pt>
                <c:pt idx="112">
                  <c:v>450</c:v>
                </c:pt>
                <c:pt idx="113">
                  <c:v>450</c:v>
                </c:pt>
                <c:pt idx="114">
                  <c:v>450</c:v>
                </c:pt>
                <c:pt idx="115">
                  <c:v>450</c:v>
                </c:pt>
                <c:pt idx="116">
                  <c:v>450</c:v>
                </c:pt>
                <c:pt idx="117">
                  <c:v>450</c:v>
                </c:pt>
                <c:pt idx="118">
                  <c:v>450</c:v>
                </c:pt>
                <c:pt idx="119">
                  <c:v>450</c:v>
                </c:pt>
                <c:pt idx="120">
                  <c:v>450</c:v>
                </c:pt>
                <c:pt idx="121">
                  <c:v>450</c:v>
                </c:pt>
                <c:pt idx="122">
                  <c:v>450</c:v>
                </c:pt>
                <c:pt idx="123">
                  <c:v>450</c:v>
                </c:pt>
                <c:pt idx="124">
                  <c:v>450</c:v>
                </c:pt>
                <c:pt idx="125">
                  <c:v>450</c:v>
                </c:pt>
                <c:pt idx="126">
                  <c:v>450</c:v>
                </c:pt>
                <c:pt idx="127">
                  <c:v>450</c:v>
                </c:pt>
                <c:pt idx="128">
                  <c:v>450</c:v>
                </c:pt>
                <c:pt idx="129">
                  <c:v>450</c:v>
                </c:pt>
                <c:pt idx="130">
                  <c:v>450</c:v>
                </c:pt>
                <c:pt idx="131">
                  <c:v>450</c:v>
                </c:pt>
                <c:pt idx="132">
                  <c:v>450</c:v>
                </c:pt>
                <c:pt idx="133">
                  <c:v>450</c:v>
                </c:pt>
                <c:pt idx="134">
                  <c:v>450</c:v>
                </c:pt>
                <c:pt idx="135">
                  <c:v>450</c:v>
                </c:pt>
                <c:pt idx="136">
                  <c:v>450</c:v>
                </c:pt>
                <c:pt idx="137">
                  <c:v>450</c:v>
                </c:pt>
                <c:pt idx="138">
                  <c:v>450</c:v>
                </c:pt>
                <c:pt idx="139">
                  <c:v>450</c:v>
                </c:pt>
                <c:pt idx="140">
                  <c:v>450</c:v>
                </c:pt>
                <c:pt idx="141">
                  <c:v>450</c:v>
                </c:pt>
                <c:pt idx="142">
                  <c:v>450</c:v>
                </c:pt>
                <c:pt idx="143">
                  <c:v>450</c:v>
                </c:pt>
                <c:pt idx="144">
                  <c:v>450</c:v>
                </c:pt>
                <c:pt idx="145">
                  <c:v>450</c:v>
                </c:pt>
                <c:pt idx="146">
                  <c:v>450</c:v>
                </c:pt>
                <c:pt idx="147">
                  <c:v>450</c:v>
                </c:pt>
                <c:pt idx="148">
                  <c:v>450</c:v>
                </c:pt>
                <c:pt idx="149">
                  <c:v>450</c:v>
                </c:pt>
                <c:pt idx="150">
                  <c:v>450</c:v>
                </c:pt>
                <c:pt idx="151">
                  <c:v>450</c:v>
                </c:pt>
                <c:pt idx="152">
                  <c:v>450</c:v>
                </c:pt>
                <c:pt idx="153">
                  <c:v>450</c:v>
                </c:pt>
                <c:pt idx="154">
                  <c:v>450</c:v>
                </c:pt>
                <c:pt idx="155">
                  <c:v>450</c:v>
                </c:pt>
                <c:pt idx="156">
                  <c:v>450</c:v>
                </c:pt>
                <c:pt idx="157">
                  <c:v>450</c:v>
                </c:pt>
                <c:pt idx="158">
                  <c:v>450</c:v>
                </c:pt>
                <c:pt idx="159">
                  <c:v>450</c:v>
                </c:pt>
                <c:pt idx="160">
                  <c:v>450</c:v>
                </c:pt>
                <c:pt idx="161">
                  <c:v>450</c:v>
                </c:pt>
                <c:pt idx="162">
                  <c:v>450</c:v>
                </c:pt>
                <c:pt idx="163">
                  <c:v>450</c:v>
                </c:pt>
                <c:pt idx="164">
                  <c:v>450</c:v>
                </c:pt>
                <c:pt idx="165">
                  <c:v>450</c:v>
                </c:pt>
                <c:pt idx="166">
                  <c:v>450</c:v>
                </c:pt>
                <c:pt idx="167">
                  <c:v>450</c:v>
                </c:pt>
                <c:pt idx="168">
                  <c:v>450</c:v>
                </c:pt>
                <c:pt idx="169">
                  <c:v>450</c:v>
                </c:pt>
                <c:pt idx="170">
                  <c:v>450</c:v>
                </c:pt>
                <c:pt idx="171">
                  <c:v>450</c:v>
                </c:pt>
                <c:pt idx="172">
                  <c:v>450</c:v>
                </c:pt>
                <c:pt idx="173">
                  <c:v>450</c:v>
                </c:pt>
                <c:pt idx="174">
                  <c:v>450</c:v>
                </c:pt>
                <c:pt idx="175">
                  <c:v>450</c:v>
                </c:pt>
                <c:pt idx="176">
                  <c:v>450</c:v>
                </c:pt>
                <c:pt idx="177">
                  <c:v>450</c:v>
                </c:pt>
                <c:pt idx="178">
                  <c:v>450</c:v>
                </c:pt>
                <c:pt idx="179">
                  <c:v>450</c:v>
                </c:pt>
                <c:pt idx="180">
                  <c:v>450</c:v>
                </c:pt>
                <c:pt idx="181">
                  <c:v>450</c:v>
                </c:pt>
                <c:pt idx="182">
                  <c:v>450</c:v>
                </c:pt>
                <c:pt idx="183">
                  <c:v>450</c:v>
                </c:pt>
                <c:pt idx="184">
                  <c:v>450</c:v>
                </c:pt>
                <c:pt idx="185">
                  <c:v>450</c:v>
                </c:pt>
                <c:pt idx="186">
                  <c:v>450</c:v>
                </c:pt>
                <c:pt idx="187">
                  <c:v>450</c:v>
                </c:pt>
                <c:pt idx="188">
                  <c:v>450</c:v>
                </c:pt>
                <c:pt idx="189">
                  <c:v>450</c:v>
                </c:pt>
                <c:pt idx="190">
                  <c:v>450</c:v>
                </c:pt>
                <c:pt idx="191">
                  <c:v>450</c:v>
                </c:pt>
                <c:pt idx="192">
                  <c:v>450</c:v>
                </c:pt>
                <c:pt idx="193">
                  <c:v>450</c:v>
                </c:pt>
                <c:pt idx="194">
                  <c:v>450</c:v>
                </c:pt>
                <c:pt idx="195">
                  <c:v>450</c:v>
                </c:pt>
                <c:pt idx="196">
                  <c:v>450</c:v>
                </c:pt>
                <c:pt idx="197">
                  <c:v>450</c:v>
                </c:pt>
                <c:pt idx="198">
                  <c:v>450</c:v>
                </c:pt>
                <c:pt idx="199">
                  <c:v>450</c:v>
                </c:pt>
                <c:pt idx="200">
                  <c:v>450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B9E-456C-9E6E-20CA40D53F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5990048"/>
        <c:axId val="295977584"/>
      </c:scatterChart>
      <c:valAx>
        <c:axId val="295990048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77584"/>
        <c:crosses val="autoZero"/>
        <c:crossBetween val="midCat"/>
      </c:valAx>
      <c:valAx>
        <c:axId val="29597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90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PID</a:t>
            </a:r>
            <a:r>
              <a:rPr lang="en-US" sz="2400" baseline="0" dirty="0"/>
              <a:t> Control</a:t>
            </a:r>
            <a:endParaRPr lang="en-US" sz="2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pid!$BP$4:$BP$325</c:f>
              <c:numCache>
                <c:formatCode>General</c:formatCode>
                <c:ptCount val="322"/>
                <c:pt idx="0">
                  <c:v>0</c:v>
                </c:pt>
                <c:pt idx="1">
                  <c:v>11.7</c:v>
                </c:pt>
                <c:pt idx="2">
                  <c:v>29.07</c:v>
                </c:pt>
                <c:pt idx="3">
                  <c:v>50.61</c:v>
                </c:pt>
                <c:pt idx="4">
                  <c:v>82.46</c:v>
                </c:pt>
                <c:pt idx="5">
                  <c:v>120.75</c:v>
                </c:pt>
                <c:pt idx="6">
                  <c:v>164.17</c:v>
                </c:pt>
                <c:pt idx="7">
                  <c:v>209.92</c:v>
                </c:pt>
                <c:pt idx="8">
                  <c:v>256.79000000000002</c:v>
                </c:pt>
                <c:pt idx="9">
                  <c:v>302.88</c:v>
                </c:pt>
                <c:pt idx="10">
                  <c:v>346.19</c:v>
                </c:pt>
                <c:pt idx="11">
                  <c:v>387.42</c:v>
                </c:pt>
                <c:pt idx="12">
                  <c:v>423.04</c:v>
                </c:pt>
                <c:pt idx="13">
                  <c:v>453.6</c:v>
                </c:pt>
                <c:pt idx="14">
                  <c:v>479.16</c:v>
                </c:pt>
                <c:pt idx="15">
                  <c:v>500.62</c:v>
                </c:pt>
                <c:pt idx="16">
                  <c:v>516.26</c:v>
                </c:pt>
                <c:pt idx="17">
                  <c:v>526.83000000000004</c:v>
                </c:pt>
                <c:pt idx="18">
                  <c:v>534.17999999999995</c:v>
                </c:pt>
                <c:pt idx="19">
                  <c:v>535.82000000000005</c:v>
                </c:pt>
                <c:pt idx="20">
                  <c:v>535.08000000000004</c:v>
                </c:pt>
                <c:pt idx="21">
                  <c:v>529.61</c:v>
                </c:pt>
                <c:pt idx="22">
                  <c:v>521.86</c:v>
                </c:pt>
                <c:pt idx="23">
                  <c:v>512.99</c:v>
                </c:pt>
                <c:pt idx="24">
                  <c:v>501.3</c:v>
                </c:pt>
                <c:pt idx="25">
                  <c:v>489.33</c:v>
                </c:pt>
                <c:pt idx="26">
                  <c:v>477.33</c:v>
                </c:pt>
                <c:pt idx="27">
                  <c:v>465.33</c:v>
                </c:pt>
                <c:pt idx="28">
                  <c:v>453.33</c:v>
                </c:pt>
                <c:pt idx="29">
                  <c:v>443.13</c:v>
                </c:pt>
                <c:pt idx="30">
                  <c:v>434.91</c:v>
                </c:pt>
                <c:pt idx="31">
                  <c:v>426.89</c:v>
                </c:pt>
                <c:pt idx="32">
                  <c:v>421.59</c:v>
                </c:pt>
                <c:pt idx="33">
                  <c:v>418.36</c:v>
                </c:pt>
                <c:pt idx="34">
                  <c:v>416.24</c:v>
                </c:pt>
                <c:pt idx="35">
                  <c:v>415.12</c:v>
                </c:pt>
                <c:pt idx="36">
                  <c:v>416.81</c:v>
                </c:pt>
                <c:pt idx="37">
                  <c:v>418.78</c:v>
                </c:pt>
                <c:pt idx="38">
                  <c:v>422.58</c:v>
                </c:pt>
                <c:pt idx="39">
                  <c:v>426.56</c:v>
                </c:pt>
                <c:pt idx="40">
                  <c:v>431.46</c:v>
                </c:pt>
                <c:pt idx="41">
                  <c:v>435.55</c:v>
                </c:pt>
                <c:pt idx="42">
                  <c:v>440.45</c:v>
                </c:pt>
                <c:pt idx="43">
                  <c:v>445.45</c:v>
                </c:pt>
                <c:pt idx="44">
                  <c:v>450.44</c:v>
                </c:pt>
                <c:pt idx="45">
                  <c:v>453.64</c:v>
                </c:pt>
                <c:pt idx="46">
                  <c:v>457.56</c:v>
                </c:pt>
                <c:pt idx="47">
                  <c:v>459.76</c:v>
                </c:pt>
                <c:pt idx="48">
                  <c:v>461.78</c:v>
                </c:pt>
                <c:pt idx="49">
                  <c:v>462.88</c:v>
                </c:pt>
                <c:pt idx="50">
                  <c:v>463.89</c:v>
                </c:pt>
                <c:pt idx="51">
                  <c:v>463.99</c:v>
                </c:pt>
                <c:pt idx="52">
                  <c:v>463.1</c:v>
                </c:pt>
                <c:pt idx="53">
                  <c:v>462.11</c:v>
                </c:pt>
                <c:pt idx="54">
                  <c:v>460.21</c:v>
                </c:pt>
                <c:pt idx="55">
                  <c:v>459.12</c:v>
                </c:pt>
                <c:pt idx="56">
                  <c:v>457.21</c:v>
                </c:pt>
                <c:pt idx="57">
                  <c:v>455.22</c:v>
                </c:pt>
                <c:pt idx="58">
                  <c:v>453.22</c:v>
                </c:pt>
                <c:pt idx="59">
                  <c:v>451.22</c:v>
                </c:pt>
                <c:pt idx="60">
                  <c:v>449.22</c:v>
                </c:pt>
                <c:pt idx="61">
                  <c:v>448.12</c:v>
                </c:pt>
                <c:pt idx="62">
                  <c:v>447.11</c:v>
                </c:pt>
                <c:pt idx="63">
                  <c:v>446.11</c:v>
                </c:pt>
                <c:pt idx="64">
                  <c:v>445.11</c:v>
                </c:pt>
                <c:pt idx="65">
                  <c:v>444.11</c:v>
                </c:pt>
                <c:pt idx="66">
                  <c:v>444.01</c:v>
                </c:pt>
                <c:pt idx="67">
                  <c:v>444.9</c:v>
                </c:pt>
                <c:pt idx="68">
                  <c:v>444.99</c:v>
                </c:pt>
                <c:pt idx="69">
                  <c:v>445</c:v>
                </c:pt>
                <c:pt idx="70">
                  <c:v>445.9</c:v>
                </c:pt>
                <c:pt idx="71">
                  <c:v>446.89</c:v>
                </c:pt>
                <c:pt idx="72">
                  <c:v>447.89</c:v>
                </c:pt>
                <c:pt idx="73">
                  <c:v>447.99</c:v>
                </c:pt>
                <c:pt idx="74">
                  <c:v>448.9</c:v>
                </c:pt>
                <c:pt idx="75">
                  <c:v>449.89</c:v>
                </c:pt>
                <c:pt idx="76">
                  <c:v>449.99</c:v>
                </c:pt>
                <c:pt idx="77">
                  <c:v>450.9</c:v>
                </c:pt>
                <c:pt idx="78">
                  <c:v>450.99</c:v>
                </c:pt>
                <c:pt idx="79">
                  <c:v>451.9</c:v>
                </c:pt>
                <c:pt idx="80">
                  <c:v>451.99</c:v>
                </c:pt>
                <c:pt idx="81">
                  <c:v>452</c:v>
                </c:pt>
                <c:pt idx="82">
                  <c:v>452</c:v>
                </c:pt>
                <c:pt idx="83">
                  <c:v>452</c:v>
                </c:pt>
                <c:pt idx="84">
                  <c:v>452</c:v>
                </c:pt>
                <c:pt idx="85">
                  <c:v>452</c:v>
                </c:pt>
                <c:pt idx="86">
                  <c:v>451.1</c:v>
                </c:pt>
                <c:pt idx="87">
                  <c:v>451.01</c:v>
                </c:pt>
                <c:pt idx="88">
                  <c:v>451</c:v>
                </c:pt>
                <c:pt idx="89">
                  <c:v>451</c:v>
                </c:pt>
                <c:pt idx="90">
                  <c:v>450.1</c:v>
                </c:pt>
                <c:pt idx="91">
                  <c:v>450.01</c:v>
                </c:pt>
                <c:pt idx="92">
                  <c:v>450</c:v>
                </c:pt>
                <c:pt idx="93">
                  <c:v>450</c:v>
                </c:pt>
                <c:pt idx="94">
                  <c:v>449.1</c:v>
                </c:pt>
                <c:pt idx="95">
                  <c:v>449.01</c:v>
                </c:pt>
                <c:pt idx="96">
                  <c:v>449</c:v>
                </c:pt>
                <c:pt idx="97">
                  <c:v>449</c:v>
                </c:pt>
                <c:pt idx="98">
                  <c:v>449</c:v>
                </c:pt>
                <c:pt idx="99">
                  <c:v>449</c:v>
                </c:pt>
                <c:pt idx="100">
                  <c:v>449.9</c:v>
                </c:pt>
                <c:pt idx="101">
                  <c:v>449.99</c:v>
                </c:pt>
                <c:pt idx="102">
                  <c:v>449.1</c:v>
                </c:pt>
                <c:pt idx="103">
                  <c:v>449.91</c:v>
                </c:pt>
                <c:pt idx="104">
                  <c:v>449.99</c:v>
                </c:pt>
                <c:pt idx="105">
                  <c:v>450</c:v>
                </c:pt>
                <c:pt idx="106">
                  <c:v>450</c:v>
                </c:pt>
                <c:pt idx="107">
                  <c:v>450</c:v>
                </c:pt>
                <c:pt idx="108">
                  <c:v>450</c:v>
                </c:pt>
                <c:pt idx="109">
                  <c:v>450</c:v>
                </c:pt>
                <c:pt idx="110">
                  <c:v>450</c:v>
                </c:pt>
                <c:pt idx="111">
                  <c:v>450</c:v>
                </c:pt>
                <c:pt idx="112">
                  <c:v>450.9</c:v>
                </c:pt>
                <c:pt idx="113">
                  <c:v>450.99</c:v>
                </c:pt>
                <c:pt idx="114">
                  <c:v>450.1</c:v>
                </c:pt>
                <c:pt idx="115">
                  <c:v>450.01</c:v>
                </c:pt>
                <c:pt idx="116">
                  <c:v>450</c:v>
                </c:pt>
                <c:pt idx="117">
                  <c:v>450</c:v>
                </c:pt>
                <c:pt idx="118">
                  <c:v>450</c:v>
                </c:pt>
                <c:pt idx="119">
                  <c:v>450</c:v>
                </c:pt>
                <c:pt idx="120">
                  <c:v>450</c:v>
                </c:pt>
                <c:pt idx="121">
                  <c:v>450</c:v>
                </c:pt>
                <c:pt idx="122">
                  <c:v>450</c:v>
                </c:pt>
                <c:pt idx="123">
                  <c:v>450</c:v>
                </c:pt>
                <c:pt idx="124">
                  <c:v>450</c:v>
                </c:pt>
                <c:pt idx="125">
                  <c:v>450</c:v>
                </c:pt>
                <c:pt idx="126">
                  <c:v>450</c:v>
                </c:pt>
                <c:pt idx="127">
                  <c:v>449.1</c:v>
                </c:pt>
                <c:pt idx="128">
                  <c:v>449.01</c:v>
                </c:pt>
                <c:pt idx="129">
                  <c:v>449.9</c:v>
                </c:pt>
                <c:pt idx="130">
                  <c:v>449.99</c:v>
                </c:pt>
                <c:pt idx="131">
                  <c:v>450</c:v>
                </c:pt>
                <c:pt idx="132">
                  <c:v>450</c:v>
                </c:pt>
                <c:pt idx="133">
                  <c:v>450</c:v>
                </c:pt>
                <c:pt idx="134">
                  <c:v>450</c:v>
                </c:pt>
                <c:pt idx="135">
                  <c:v>450</c:v>
                </c:pt>
                <c:pt idx="136">
                  <c:v>450</c:v>
                </c:pt>
                <c:pt idx="137">
                  <c:v>450</c:v>
                </c:pt>
                <c:pt idx="138">
                  <c:v>450</c:v>
                </c:pt>
                <c:pt idx="139">
                  <c:v>450.9</c:v>
                </c:pt>
                <c:pt idx="140">
                  <c:v>450.99</c:v>
                </c:pt>
                <c:pt idx="141">
                  <c:v>450.1</c:v>
                </c:pt>
                <c:pt idx="142">
                  <c:v>450.01</c:v>
                </c:pt>
                <c:pt idx="143">
                  <c:v>450</c:v>
                </c:pt>
                <c:pt idx="144">
                  <c:v>450</c:v>
                </c:pt>
                <c:pt idx="145">
                  <c:v>450</c:v>
                </c:pt>
                <c:pt idx="146">
                  <c:v>450</c:v>
                </c:pt>
                <c:pt idx="147">
                  <c:v>450</c:v>
                </c:pt>
                <c:pt idx="148">
                  <c:v>450</c:v>
                </c:pt>
                <c:pt idx="149">
                  <c:v>450</c:v>
                </c:pt>
                <c:pt idx="150">
                  <c:v>450</c:v>
                </c:pt>
                <c:pt idx="151">
                  <c:v>450</c:v>
                </c:pt>
                <c:pt idx="152">
                  <c:v>450</c:v>
                </c:pt>
                <c:pt idx="153">
                  <c:v>449.1</c:v>
                </c:pt>
                <c:pt idx="154">
                  <c:v>449.01</c:v>
                </c:pt>
                <c:pt idx="155">
                  <c:v>449.9</c:v>
                </c:pt>
                <c:pt idx="156">
                  <c:v>449.99</c:v>
                </c:pt>
                <c:pt idx="157">
                  <c:v>450</c:v>
                </c:pt>
                <c:pt idx="158">
                  <c:v>450</c:v>
                </c:pt>
                <c:pt idx="159">
                  <c:v>450</c:v>
                </c:pt>
                <c:pt idx="160">
                  <c:v>450</c:v>
                </c:pt>
                <c:pt idx="161">
                  <c:v>450</c:v>
                </c:pt>
                <c:pt idx="162">
                  <c:v>450</c:v>
                </c:pt>
                <c:pt idx="163">
                  <c:v>450</c:v>
                </c:pt>
                <c:pt idx="164">
                  <c:v>450</c:v>
                </c:pt>
                <c:pt idx="165">
                  <c:v>450.9</c:v>
                </c:pt>
                <c:pt idx="166">
                  <c:v>450.99</c:v>
                </c:pt>
                <c:pt idx="167">
                  <c:v>450.1</c:v>
                </c:pt>
                <c:pt idx="168">
                  <c:v>450.01</c:v>
                </c:pt>
                <c:pt idx="169">
                  <c:v>450</c:v>
                </c:pt>
                <c:pt idx="170">
                  <c:v>450</c:v>
                </c:pt>
                <c:pt idx="171">
                  <c:v>450</c:v>
                </c:pt>
                <c:pt idx="172">
                  <c:v>450</c:v>
                </c:pt>
                <c:pt idx="173">
                  <c:v>450</c:v>
                </c:pt>
                <c:pt idx="174">
                  <c:v>450</c:v>
                </c:pt>
                <c:pt idx="175">
                  <c:v>450</c:v>
                </c:pt>
                <c:pt idx="176">
                  <c:v>450</c:v>
                </c:pt>
                <c:pt idx="177">
                  <c:v>450</c:v>
                </c:pt>
                <c:pt idx="178">
                  <c:v>450</c:v>
                </c:pt>
                <c:pt idx="179">
                  <c:v>449.1</c:v>
                </c:pt>
                <c:pt idx="180">
                  <c:v>449.91</c:v>
                </c:pt>
                <c:pt idx="181">
                  <c:v>449.99</c:v>
                </c:pt>
                <c:pt idx="182">
                  <c:v>450</c:v>
                </c:pt>
                <c:pt idx="183">
                  <c:v>450</c:v>
                </c:pt>
                <c:pt idx="184">
                  <c:v>450</c:v>
                </c:pt>
                <c:pt idx="185">
                  <c:v>450</c:v>
                </c:pt>
                <c:pt idx="186">
                  <c:v>450</c:v>
                </c:pt>
                <c:pt idx="187">
                  <c:v>450</c:v>
                </c:pt>
                <c:pt idx="188">
                  <c:v>450</c:v>
                </c:pt>
                <c:pt idx="189">
                  <c:v>450</c:v>
                </c:pt>
                <c:pt idx="190">
                  <c:v>450</c:v>
                </c:pt>
                <c:pt idx="191">
                  <c:v>450.9</c:v>
                </c:pt>
                <c:pt idx="192">
                  <c:v>450.99</c:v>
                </c:pt>
                <c:pt idx="193">
                  <c:v>450.1</c:v>
                </c:pt>
                <c:pt idx="194">
                  <c:v>450.01</c:v>
                </c:pt>
                <c:pt idx="195">
                  <c:v>450</c:v>
                </c:pt>
                <c:pt idx="196">
                  <c:v>450</c:v>
                </c:pt>
                <c:pt idx="197">
                  <c:v>450</c:v>
                </c:pt>
                <c:pt idx="198">
                  <c:v>450</c:v>
                </c:pt>
                <c:pt idx="199">
                  <c:v>450</c:v>
                </c:pt>
                <c:pt idx="200">
                  <c:v>450</c:v>
                </c:pt>
                <c:pt idx="201">
                  <c:v>450</c:v>
                </c:pt>
                <c:pt idx="202">
                  <c:v>450</c:v>
                </c:pt>
                <c:pt idx="203">
                  <c:v>450</c:v>
                </c:pt>
                <c:pt idx="204">
                  <c:v>449.1</c:v>
                </c:pt>
                <c:pt idx="205">
                  <c:v>449.01</c:v>
                </c:pt>
                <c:pt idx="206">
                  <c:v>449.9</c:v>
                </c:pt>
                <c:pt idx="207">
                  <c:v>449.99</c:v>
                </c:pt>
                <c:pt idx="208">
                  <c:v>450</c:v>
                </c:pt>
                <c:pt idx="209">
                  <c:v>450</c:v>
                </c:pt>
                <c:pt idx="210">
                  <c:v>450</c:v>
                </c:pt>
                <c:pt idx="211">
                  <c:v>450</c:v>
                </c:pt>
                <c:pt idx="212">
                  <c:v>450</c:v>
                </c:pt>
                <c:pt idx="213">
                  <c:v>450</c:v>
                </c:pt>
                <c:pt idx="214">
                  <c:v>450</c:v>
                </c:pt>
                <c:pt idx="215">
                  <c:v>450</c:v>
                </c:pt>
                <c:pt idx="216">
                  <c:v>450</c:v>
                </c:pt>
                <c:pt idx="217">
                  <c:v>450.9</c:v>
                </c:pt>
                <c:pt idx="218">
                  <c:v>450.99</c:v>
                </c:pt>
                <c:pt idx="219">
                  <c:v>450.1</c:v>
                </c:pt>
                <c:pt idx="220">
                  <c:v>450.01</c:v>
                </c:pt>
                <c:pt idx="221">
                  <c:v>450</c:v>
                </c:pt>
                <c:pt idx="222">
                  <c:v>450</c:v>
                </c:pt>
                <c:pt idx="223">
                  <c:v>450</c:v>
                </c:pt>
                <c:pt idx="224">
                  <c:v>450</c:v>
                </c:pt>
                <c:pt idx="225">
                  <c:v>450</c:v>
                </c:pt>
                <c:pt idx="226">
                  <c:v>450</c:v>
                </c:pt>
                <c:pt idx="227">
                  <c:v>450</c:v>
                </c:pt>
                <c:pt idx="228">
                  <c:v>450</c:v>
                </c:pt>
                <c:pt idx="229">
                  <c:v>450</c:v>
                </c:pt>
                <c:pt idx="230">
                  <c:v>449.1</c:v>
                </c:pt>
                <c:pt idx="231">
                  <c:v>449.01</c:v>
                </c:pt>
                <c:pt idx="232">
                  <c:v>449.9</c:v>
                </c:pt>
                <c:pt idx="233">
                  <c:v>449.99</c:v>
                </c:pt>
                <c:pt idx="234">
                  <c:v>450</c:v>
                </c:pt>
                <c:pt idx="235">
                  <c:v>450</c:v>
                </c:pt>
                <c:pt idx="236">
                  <c:v>450</c:v>
                </c:pt>
                <c:pt idx="237">
                  <c:v>450</c:v>
                </c:pt>
                <c:pt idx="238">
                  <c:v>450</c:v>
                </c:pt>
                <c:pt idx="239">
                  <c:v>450</c:v>
                </c:pt>
                <c:pt idx="240">
                  <c:v>450</c:v>
                </c:pt>
                <c:pt idx="241">
                  <c:v>450</c:v>
                </c:pt>
                <c:pt idx="242">
                  <c:v>450</c:v>
                </c:pt>
                <c:pt idx="243">
                  <c:v>450.9</c:v>
                </c:pt>
                <c:pt idx="244">
                  <c:v>450.99</c:v>
                </c:pt>
                <c:pt idx="245">
                  <c:v>450.1</c:v>
                </c:pt>
                <c:pt idx="246">
                  <c:v>450.01</c:v>
                </c:pt>
                <c:pt idx="247">
                  <c:v>450</c:v>
                </c:pt>
                <c:pt idx="248">
                  <c:v>450</c:v>
                </c:pt>
                <c:pt idx="249">
                  <c:v>450</c:v>
                </c:pt>
                <c:pt idx="250">
                  <c:v>450</c:v>
                </c:pt>
                <c:pt idx="251">
                  <c:v>450</c:v>
                </c:pt>
                <c:pt idx="252">
                  <c:v>450</c:v>
                </c:pt>
                <c:pt idx="253">
                  <c:v>450</c:v>
                </c:pt>
                <c:pt idx="254">
                  <c:v>450</c:v>
                </c:pt>
                <c:pt idx="255">
                  <c:v>450</c:v>
                </c:pt>
                <c:pt idx="256">
                  <c:v>449.1</c:v>
                </c:pt>
                <c:pt idx="257">
                  <c:v>449.01</c:v>
                </c:pt>
                <c:pt idx="258">
                  <c:v>449.9</c:v>
                </c:pt>
                <c:pt idx="259">
                  <c:v>449.99</c:v>
                </c:pt>
                <c:pt idx="260">
                  <c:v>450</c:v>
                </c:pt>
                <c:pt idx="261">
                  <c:v>450</c:v>
                </c:pt>
                <c:pt idx="262">
                  <c:v>450</c:v>
                </c:pt>
                <c:pt idx="263">
                  <c:v>450</c:v>
                </c:pt>
                <c:pt idx="264">
                  <c:v>450</c:v>
                </c:pt>
                <c:pt idx="265">
                  <c:v>450</c:v>
                </c:pt>
                <c:pt idx="266">
                  <c:v>450</c:v>
                </c:pt>
                <c:pt idx="267">
                  <c:v>450</c:v>
                </c:pt>
                <c:pt idx="268">
                  <c:v>450</c:v>
                </c:pt>
                <c:pt idx="269">
                  <c:v>450.9</c:v>
                </c:pt>
                <c:pt idx="270">
                  <c:v>450.99</c:v>
                </c:pt>
                <c:pt idx="271">
                  <c:v>450.1</c:v>
                </c:pt>
                <c:pt idx="272">
                  <c:v>450.01</c:v>
                </c:pt>
                <c:pt idx="273">
                  <c:v>450</c:v>
                </c:pt>
                <c:pt idx="274">
                  <c:v>450</c:v>
                </c:pt>
                <c:pt idx="275">
                  <c:v>450</c:v>
                </c:pt>
                <c:pt idx="276">
                  <c:v>450</c:v>
                </c:pt>
                <c:pt idx="277">
                  <c:v>450</c:v>
                </c:pt>
                <c:pt idx="278">
                  <c:v>450</c:v>
                </c:pt>
                <c:pt idx="279">
                  <c:v>450</c:v>
                </c:pt>
                <c:pt idx="280">
                  <c:v>450</c:v>
                </c:pt>
                <c:pt idx="281">
                  <c:v>450</c:v>
                </c:pt>
                <c:pt idx="282">
                  <c:v>449.1</c:v>
                </c:pt>
                <c:pt idx="283">
                  <c:v>449.01</c:v>
                </c:pt>
                <c:pt idx="284">
                  <c:v>449.9</c:v>
                </c:pt>
                <c:pt idx="285">
                  <c:v>449.99</c:v>
                </c:pt>
                <c:pt idx="286">
                  <c:v>450</c:v>
                </c:pt>
                <c:pt idx="287">
                  <c:v>450</c:v>
                </c:pt>
                <c:pt idx="288">
                  <c:v>450</c:v>
                </c:pt>
                <c:pt idx="289">
                  <c:v>450</c:v>
                </c:pt>
                <c:pt idx="290">
                  <c:v>450</c:v>
                </c:pt>
                <c:pt idx="291">
                  <c:v>450</c:v>
                </c:pt>
                <c:pt idx="292">
                  <c:v>450</c:v>
                </c:pt>
                <c:pt idx="293">
                  <c:v>450</c:v>
                </c:pt>
                <c:pt idx="294">
                  <c:v>450</c:v>
                </c:pt>
                <c:pt idx="295">
                  <c:v>450.9</c:v>
                </c:pt>
                <c:pt idx="296">
                  <c:v>450.99</c:v>
                </c:pt>
                <c:pt idx="297">
                  <c:v>450.1</c:v>
                </c:pt>
                <c:pt idx="298">
                  <c:v>450.01</c:v>
                </c:pt>
                <c:pt idx="299">
                  <c:v>450</c:v>
                </c:pt>
                <c:pt idx="300">
                  <c:v>450</c:v>
                </c:pt>
                <c:pt idx="301">
                  <c:v>450</c:v>
                </c:pt>
                <c:pt idx="302">
                  <c:v>450</c:v>
                </c:pt>
                <c:pt idx="303">
                  <c:v>450</c:v>
                </c:pt>
                <c:pt idx="304">
                  <c:v>450</c:v>
                </c:pt>
                <c:pt idx="305">
                  <c:v>450</c:v>
                </c:pt>
                <c:pt idx="306">
                  <c:v>450</c:v>
                </c:pt>
                <c:pt idx="307">
                  <c:v>450</c:v>
                </c:pt>
                <c:pt idx="308">
                  <c:v>449.1</c:v>
                </c:pt>
                <c:pt idx="309">
                  <c:v>449.01</c:v>
                </c:pt>
                <c:pt idx="310">
                  <c:v>449.9</c:v>
                </c:pt>
                <c:pt idx="311">
                  <c:v>449.99</c:v>
                </c:pt>
                <c:pt idx="312">
                  <c:v>450</c:v>
                </c:pt>
                <c:pt idx="313">
                  <c:v>450</c:v>
                </c:pt>
                <c:pt idx="314">
                  <c:v>450</c:v>
                </c:pt>
                <c:pt idx="315">
                  <c:v>450</c:v>
                </c:pt>
                <c:pt idx="316">
                  <c:v>450</c:v>
                </c:pt>
                <c:pt idx="317">
                  <c:v>450</c:v>
                </c:pt>
                <c:pt idx="318">
                  <c:v>450</c:v>
                </c:pt>
                <c:pt idx="319">
                  <c:v>450</c:v>
                </c:pt>
                <c:pt idx="320">
                  <c:v>450</c:v>
                </c:pt>
                <c:pt idx="321">
                  <c:v>450.9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4E0-49F9-8FAD-A6F2FF671D4A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yVal>
            <c:numRef>
              <c:f>pid!$BO$4:$BO$204</c:f>
              <c:numCache>
                <c:formatCode>General</c:formatCode>
                <c:ptCount val="201"/>
                <c:pt idx="0">
                  <c:v>450</c:v>
                </c:pt>
                <c:pt idx="1">
                  <c:v>450</c:v>
                </c:pt>
                <c:pt idx="2">
                  <c:v>450</c:v>
                </c:pt>
                <c:pt idx="3">
                  <c:v>450</c:v>
                </c:pt>
                <c:pt idx="4">
                  <c:v>450</c:v>
                </c:pt>
                <c:pt idx="5">
                  <c:v>450</c:v>
                </c:pt>
                <c:pt idx="6">
                  <c:v>450</c:v>
                </c:pt>
                <c:pt idx="7">
                  <c:v>450</c:v>
                </c:pt>
                <c:pt idx="8">
                  <c:v>450</c:v>
                </c:pt>
                <c:pt idx="9">
                  <c:v>450</c:v>
                </c:pt>
                <c:pt idx="10">
                  <c:v>450</c:v>
                </c:pt>
                <c:pt idx="11">
                  <c:v>450</c:v>
                </c:pt>
                <c:pt idx="12">
                  <c:v>450</c:v>
                </c:pt>
                <c:pt idx="13">
                  <c:v>450</c:v>
                </c:pt>
                <c:pt idx="14">
                  <c:v>450</c:v>
                </c:pt>
                <c:pt idx="15">
                  <c:v>450</c:v>
                </c:pt>
                <c:pt idx="16">
                  <c:v>450</c:v>
                </c:pt>
                <c:pt idx="17">
                  <c:v>450</c:v>
                </c:pt>
                <c:pt idx="18">
                  <c:v>450</c:v>
                </c:pt>
                <c:pt idx="19">
                  <c:v>450</c:v>
                </c:pt>
                <c:pt idx="20">
                  <c:v>450</c:v>
                </c:pt>
                <c:pt idx="21">
                  <c:v>450</c:v>
                </c:pt>
                <c:pt idx="22">
                  <c:v>450</c:v>
                </c:pt>
                <c:pt idx="23">
                  <c:v>450</c:v>
                </c:pt>
                <c:pt idx="24">
                  <c:v>450</c:v>
                </c:pt>
                <c:pt idx="25">
                  <c:v>450</c:v>
                </c:pt>
                <c:pt idx="26">
                  <c:v>450</c:v>
                </c:pt>
                <c:pt idx="27">
                  <c:v>450</c:v>
                </c:pt>
                <c:pt idx="28">
                  <c:v>450</c:v>
                </c:pt>
                <c:pt idx="29">
                  <c:v>450</c:v>
                </c:pt>
                <c:pt idx="30">
                  <c:v>450</c:v>
                </c:pt>
                <c:pt idx="31">
                  <c:v>450</c:v>
                </c:pt>
                <c:pt idx="32">
                  <c:v>450</c:v>
                </c:pt>
                <c:pt idx="33">
                  <c:v>450</c:v>
                </c:pt>
                <c:pt idx="34">
                  <c:v>450</c:v>
                </c:pt>
                <c:pt idx="35">
                  <c:v>450</c:v>
                </c:pt>
                <c:pt idx="36">
                  <c:v>450</c:v>
                </c:pt>
                <c:pt idx="37">
                  <c:v>450</c:v>
                </c:pt>
                <c:pt idx="38">
                  <c:v>450</c:v>
                </c:pt>
                <c:pt idx="39">
                  <c:v>450</c:v>
                </c:pt>
                <c:pt idx="40">
                  <c:v>450</c:v>
                </c:pt>
                <c:pt idx="41">
                  <c:v>450</c:v>
                </c:pt>
                <c:pt idx="42">
                  <c:v>450</c:v>
                </c:pt>
                <c:pt idx="43">
                  <c:v>450</c:v>
                </c:pt>
                <c:pt idx="44">
                  <c:v>450</c:v>
                </c:pt>
                <c:pt idx="45">
                  <c:v>450</c:v>
                </c:pt>
                <c:pt idx="46">
                  <c:v>450</c:v>
                </c:pt>
                <c:pt idx="47">
                  <c:v>450</c:v>
                </c:pt>
                <c:pt idx="48">
                  <c:v>450</c:v>
                </c:pt>
                <c:pt idx="49">
                  <c:v>450</c:v>
                </c:pt>
                <c:pt idx="50">
                  <c:v>450</c:v>
                </c:pt>
                <c:pt idx="51">
                  <c:v>450</c:v>
                </c:pt>
                <c:pt idx="52">
                  <c:v>450</c:v>
                </c:pt>
                <c:pt idx="53">
                  <c:v>450</c:v>
                </c:pt>
                <c:pt idx="54">
                  <c:v>450</c:v>
                </c:pt>
                <c:pt idx="55">
                  <c:v>450</c:v>
                </c:pt>
                <c:pt idx="56">
                  <c:v>450</c:v>
                </c:pt>
                <c:pt idx="57">
                  <c:v>450</c:v>
                </c:pt>
                <c:pt idx="58">
                  <c:v>450</c:v>
                </c:pt>
                <c:pt idx="59">
                  <c:v>450</c:v>
                </c:pt>
                <c:pt idx="60">
                  <c:v>450</c:v>
                </c:pt>
                <c:pt idx="61">
                  <c:v>450</c:v>
                </c:pt>
                <c:pt idx="62">
                  <c:v>450</c:v>
                </c:pt>
                <c:pt idx="63">
                  <c:v>450</c:v>
                </c:pt>
                <c:pt idx="64">
                  <c:v>450</c:v>
                </c:pt>
                <c:pt idx="65">
                  <c:v>450</c:v>
                </c:pt>
                <c:pt idx="66">
                  <c:v>450</c:v>
                </c:pt>
                <c:pt idx="67">
                  <c:v>450</c:v>
                </c:pt>
                <c:pt idx="68">
                  <c:v>450</c:v>
                </c:pt>
                <c:pt idx="69">
                  <c:v>450</c:v>
                </c:pt>
                <c:pt idx="70">
                  <c:v>450</c:v>
                </c:pt>
                <c:pt idx="71">
                  <c:v>450</c:v>
                </c:pt>
                <c:pt idx="72">
                  <c:v>450</c:v>
                </c:pt>
                <c:pt idx="73">
                  <c:v>450</c:v>
                </c:pt>
                <c:pt idx="74">
                  <c:v>450</c:v>
                </c:pt>
                <c:pt idx="75">
                  <c:v>450</c:v>
                </c:pt>
                <c:pt idx="76">
                  <c:v>450</c:v>
                </c:pt>
                <c:pt idx="77">
                  <c:v>450</c:v>
                </c:pt>
                <c:pt idx="78">
                  <c:v>450</c:v>
                </c:pt>
                <c:pt idx="79">
                  <c:v>450</c:v>
                </c:pt>
                <c:pt idx="80">
                  <c:v>450</c:v>
                </c:pt>
                <c:pt idx="81">
                  <c:v>450</c:v>
                </c:pt>
                <c:pt idx="82">
                  <c:v>450</c:v>
                </c:pt>
                <c:pt idx="83">
                  <c:v>450</c:v>
                </c:pt>
                <c:pt idx="84">
                  <c:v>450</c:v>
                </c:pt>
                <c:pt idx="85">
                  <c:v>450</c:v>
                </c:pt>
                <c:pt idx="86">
                  <c:v>450</c:v>
                </c:pt>
                <c:pt idx="87">
                  <c:v>450</c:v>
                </c:pt>
                <c:pt idx="88">
                  <c:v>450</c:v>
                </c:pt>
                <c:pt idx="89">
                  <c:v>450</c:v>
                </c:pt>
                <c:pt idx="90">
                  <c:v>450</c:v>
                </c:pt>
                <c:pt idx="91">
                  <c:v>450</c:v>
                </c:pt>
                <c:pt idx="92">
                  <c:v>450</c:v>
                </c:pt>
                <c:pt idx="93">
                  <c:v>450</c:v>
                </c:pt>
                <c:pt idx="94">
                  <c:v>450</c:v>
                </c:pt>
                <c:pt idx="95">
                  <c:v>450</c:v>
                </c:pt>
                <c:pt idx="96">
                  <c:v>450</c:v>
                </c:pt>
                <c:pt idx="97">
                  <c:v>450</c:v>
                </c:pt>
                <c:pt idx="98">
                  <c:v>450</c:v>
                </c:pt>
                <c:pt idx="99">
                  <c:v>450</c:v>
                </c:pt>
                <c:pt idx="100">
                  <c:v>450</c:v>
                </c:pt>
                <c:pt idx="101">
                  <c:v>450</c:v>
                </c:pt>
                <c:pt idx="102">
                  <c:v>450</c:v>
                </c:pt>
                <c:pt idx="103">
                  <c:v>450</c:v>
                </c:pt>
                <c:pt idx="104">
                  <c:v>450</c:v>
                </c:pt>
                <c:pt idx="105">
                  <c:v>450</c:v>
                </c:pt>
                <c:pt idx="106">
                  <c:v>450</c:v>
                </c:pt>
                <c:pt idx="107">
                  <c:v>450</c:v>
                </c:pt>
                <c:pt idx="108">
                  <c:v>450</c:v>
                </c:pt>
                <c:pt idx="109">
                  <c:v>450</c:v>
                </c:pt>
                <c:pt idx="110">
                  <c:v>450</c:v>
                </c:pt>
                <c:pt idx="111">
                  <c:v>450</c:v>
                </c:pt>
                <c:pt idx="112">
                  <c:v>450</c:v>
                </c:pt>
                <c:pt idx="113">
                  <c:v>450</c:v>
                </c:pt>
                <c:pt idx="114">
                  <c:v>450</c:v>
                </c:pt>
                <c:pt idx="115">
                  <c:v>450</c:v>
                </c:pt>
                <c:pt idx="116">
                  <c:v>450</c:v>
                </c:pt>
                <c:pt idx="117">
                  <c:v>450</c:v>
                </c:pt>
                <c:pt idx="118">
                  <c:v>450</c:v>
                </c:pt>
                <c:pt idx="119">
                  <c:v>450</c:v>
                </c:pt>
                <c:pt idx="120">
                  <c:v>450</c:v>
                </c:pt>
                <c:pt idx="121">
                  <c:v>450</c:v>
                </c:pt>
                <c:pt idx="122">
                  <c:v>450</c:v>
                </c:pt>
                <c:pt idx="123">
                  <c:v>450</c:v>
                </c:pt>
                <c:pt idx="124">
                  <c:v>450</c:v>
                </c:pt>
                <c:pt idx="125">
                  <c:v>450</c:v>
                </c:pt>
                <c:pt idx="126">
                  <c:v>450</c:v>
                </c:pt>
                <c:pt idx="127">
                  <c:v>450</c:v>
                </c:pt>
                <c:pt idx="128">
                  <c:v>450</c:v>
                </c:pt>
                <c:pt idx="129">
                  <c:v>450</c:v>
                </c:pt>
                <c:pt idx="130">
                  <c:v>450</c:v>
                </c:pt>
                <c:pt idx="131">
                  <c:v>450</c:v>
                </c:pt>
                <c:pt idx="132">
                  <c:v>450</c:v>
                </c:pt>
                <c:pt idx="133">
                  <c:v>450</c:v>
                </c:pt>
                <c:pt idx="134">
                  <c:v>450</c:v>
                </c:pt>
                <c:pt idx="135">
                  <c:v>450</c:v>
                </c:pt>
                <c:pt idx="136">
                  <c:v>450</c:v>
                </c:pt>
                <c:pt idx="137">
                  <c:v>450</c:v>
                </c:pt>
                <c:pt idx="138">
                  <c:v>450</c:v>
                </c:pt>
                <c:pt idx="139">
                  <c:v>450</c:v>
                </c:pt>
                <c:pt idx="140">
                  <c:v>450</c:v>
                </c:pt>
                <c:pt idx="141">
                  <c:v>450</c:v>
                </c:pt>
                <c:pt idx="142">
                  <c:v>450</c:v>
                </c:pt>
                <c:pt idx="143">
                  <c:v>450</c:v>
                </c:pt>
                <c:pt idx="144">
                  <c:v>450</c:v>
                </c:pt>
                <c:pt idx="145">
                  <c:v>450</c:v>
                </c:pt>
                <c:pt idx="146">
                  <c:v>450</c:v>
                </c:pt>
                <c:pt idx="147">
                  <c:v>450</c:v>
                </c:pt>
                <c:pt idx="148">
                  <c:v>450</c:v>
                </c:pt>
                <c:pt idx="149">
                  <c:v>450</c:v>
                </c:pt>
                <c:pt idx="150">
                  <c:v>450</c:v>
                </c:pt>
                <c:pt idx="151">
                  <c:v>450</c:v>
                </c:pt>
                <c:pt idx="152">
                  <c:v>450</c:v>
                </c:pt>
                <c:pt idx="153">
                  <c:v>450</c:v>
                </c:pt>
                <c:pt idx="154">
                  <c:v>450</c:v>
                </c:pt>
                <c:pt idx="155">
                  <c:v>450</c:v>
                </c:pt>
                <c:pt idx="156">
                  <c:v>450</c:v>
                </c:pt>
                <c:pt idx="157">
                  <c:v>450</c:v>
                </c:pt>
                <c:pt idx="158">
                  <c:v>450</c:v>
                </c:pt>
                <c:pt idx="159">
                  <c:v>450</c:v>
                </c:pt>
                <c:pt idx="160">
                  <c:v>450</c:v>
                </c:pt>
                <c:pt idx="161">
                  <c:v>450</c:v>
                </c:pt>
                <c:pt idx="162">
                  <c:v>450</c:v>
                </c:pt>
                <c:pt idx="163">
                  <c:v>450</c:v>
                </c:pt>
                <c:pt idx="164">
                  <c:v>450</c:v>
                </c:pt>
                <c:pt idx="165">
                  <c:v>450</c:v>
                </c:pt>
                <c:pt idx="166">
                  <c:v>450</c:v>
                </c:pt>
                <c:pt idx="167">
                  <c:v>450</c:v>
                </c:pt>
                <c:pt idx="168">
                  <c:v>450</c:v>
                </c:pt>
                <c:pt idx="169">
                  <c:v>450</c:v>
                </c:pt>
                <c:pt idx="170">
                  <c:v>450</c:v>
                </c:pt>
                <c:pt idx="171">
                  <c:v>450</c:v>
                </c:pt>
                <c:pt idx="172">
                  <c:v>450</c:v>
                </c:pt>
                <c:pt idx="173">
                  <c:v>450</c:v>
                </c:pt>
                <c:pt idx="174">
                  <c:v>450</c:v>
                </c:pt>
                <c:pt idx="175">
                  <c:v>450</c:v>
                </c:pt>
                <c:pt idx="176">
                  <c:v>450</c:v>
                </c:pt>
                <c:pt idx="177">
                  <c:v>450</c:v>
                </c:pt>
                <c:pt idx="178">
                  <c:v>450</c:v>
                </c:pt>
                <c:pt idx="179">
                  <c:v>450</c:v>
                </c:pt>
                <c:pt idx="180">
                  <c:v>450</c:v>
                </c:pt>
                <c:pt idx="181">
                  <c:v>450</c:v>
                </c:pt>
                <c:pt idx="182">
                  <c:v>450</c:v>
                </c:pt>
                <c:pt idx="183">
                  <c:v>450</c:v>
                </c:pt>
                <c:pt idx="184">
                  <c:v>450</c:v>
                </c:pt>
                <c:pt idx="185">
                  <c:v>450</c:v>
                </c:pt>
                <c:pt idx="186">
                  <c:v>450</c:v>
                </c:pt>
                <c:pt idx="187">
                  <c:v>450</c:v>
                </c:pt>
                <c:pt idx="188">
                  <c:v>450</c:v>
                </c:pt>
                <c:pt idx="189">
                  <c:v>450</c:v>
                </c:pt>
                <c:pt idx="190">
                  <c:v>450</c:v>
                </c:pt>
                <c:pt idx="191">
                  <c:v>450</c:v>
                </c:pt>
                <c:pt idx="192">
                  <c:v>450</c:v>
                </c:pt>
                <c:pt idx="193">
                  <c:v>450</c:v>
                </c:pt>
                <c:pt idx="194">
                  <c:v>450</c:v>
                </c:pt>
                <c:pt idx="195">
                  <c:v>450</c:v>
                </c:pt>
                <c:pt idx="196">
                  <c:v>450</c:v>
                </c:pt>
                <c:pt idx="197">
                  <c:v>450</c:v>
                </c:pt>
                <c:pt idx="198">
                  <c:v>450</c:v>
                </c:pt>
                <c:pt idx="199">
                  <c:v>450</c:v>
                </c:pt>
                <c:pt idx="200">
                  <c:v>450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4E0-49F9-8FAD-A6F2FF671D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5990048"/>
        <c:axId val="295977584"/>
      </c:scatterChart>
      <c:valAx>
        <c:axId val="295990048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77584"/>
        <c:crosses val="autoZero"/>
        <c:crossBetween val="midCat"/>
      </c:valAx>
      <c:valAx>
        <c:axId val="295977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900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/>
              <a:t> PID</a:t>
            </a:r>
            <a:r>
              <a:rPr lang="en-US" sz="2800" baseline="0" dirty="0"/>
              <a:t> Tuned Well</a:t>
            </a:r>
            <a:endParaRPr lang="en-US" sz="2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'step by step'!$K$265:$K$508</c:f>
              <c:numCache>
                <c:formatCode>General</c:formatCode>
                <c:ptCount val="244"/>
                <c:pt idx="0">
                  <c:v>0</c:v>
                </c:pt>
                <c:pt idx="1">
                  <c:v>11.7</c:v>
                </c:pt>
                <c:pt idx="2">
                  <c:v>29.97</c:v>
                </c:pt>
                <c:pt idx="3">
                  <c:v>52.5</c:v>
                </c:pt>
                <c:pt idx="4">
                  <c:v>83.55</c:v>
                </c:pt>
                <c:pt idx="5">
                  <c:v>120.85</c:v>
                </c:pt>
                <c:pt idx="6">
                  <c:v>159.69</c:v>
                </c:pt>
                <c:pt idx="7">
                  <c:v>199.57</c:v>
                </c:pt>
                <c:pt idx="8">
                  <c:v>237.76</c:v>
                </c:pt>
                <c:pt idx="9">
                  <c:v>274.88</c:v>
                </c:pt>
                <c:pt idx="10">
                  <c:v>310.08999999999997</c:v>
                </c:pt>
                <c:pt idx="11">
                  <c:v>343.31</c:v>
                </c:pt>
                <c:pt idx="12">
                  <c:v>374.53</c:v>
                </c:pt>
                <c:pt idx="13">
                  <c:v>402.85</c:v>
                </c:pt>
                <c:pt idx="14">
                  <c:v>426.39</c:v>
                </c:pt>
                <c:pt idx="15">
                  <c:v>443.14</c:v>
                </c:pt>
                <c:pt idx="16">
                  <c:v>449.31</c:v>
                </c:pt>
                <c:pt idx="17">
                  <c:v>446.33</c:v>
                </c:pt>
                <c:pt idx="18">
                  <c:v>437.03</c:v>
                </c:pt>
                <c:pt idx="19">
                  <c:v>426.2</c:v>
                </c:pt>
                <c:pt idx="20">
                  <c:v>418.82</c:v>
                </c:pt>
                <c:pt idx="21">
                  <c:v>416.28</c:v>
                </c:pt>
                <c:pt idx="22">
                  <c:v>421.43</c:v>
                </c:pt>
                <c:pt idx="23">
                  <c:v>430.94</c:v>
                </c:pt>
                <c:pt idx="24">
                  <c:v>442.69</c:v>
                </c:pt>
                <c:pt idx="25">
                  <c:v>452.87</c:v>
                </c:pt>
                <c:pt idx="26">
                  <c:v>459.29</c:v>
                </c:pt>
                <c:pt idx="27">
                  <c:v>459.93</c:v>
                </c:pt>
                <c:pt idx="28">
                  <c:v>456.39</c:v>
                </c:pt>
                <c:pt idx="29">
                  <c:v>449.74</c:v>
                </c:pt>
                <c:pt idx="30">
                  <c:v>443.67</c:v>
                </c:pt>
                <c:pt idx="31">
                  <c:v>438.57</c:v>
                </c:pt>
                <c:pt idx="32">
                  <c:v>436.26</c:v>
                </c:pt>
                <c:pt idx="33">
                  <c:v>438.73</c:v>
                </c:pt>
                <c:pt idx="34">
                  <c:v>443.47</c:v>
                </c:pt>
                <c:pt idx="35">
                  <c:v>449.35</c:v>
                </c:pt>
                <c:pt idx="36">
                  <c:v>454.43</c:v>
                </c:pt>
                <c:pt idx="37">
                  <c:v>456.74</c:v>
                </c:pt>
                <c:pt idx="38">
                  <c:v>456.97</c:v>
                </c:pt>
                <c:pt idx="39">
                  <c:v>454.3</c:v>
                </c:pt>
                <c:pt idx="40">
                  <c:v>450.43</c:v>
                </c:pt>
                <c:pt idx="41">
                  <c:v>447.34</c:v>
                </c:pt>
                <c:pt idx="42">
                  <c:v>444.33</c:v>
                </c:pt>
                <c:pt idx="43">
                  <c:v>444.03</c:v>
                </c:pt>
                <c:pt idx="44">
                  <c:v>444.9</c:v>
                </c:pt>
                <c:pt idx="45">
                  <c:v>447.69</c:v>
                </c:pt>
                <c:pt idx="46">
                  <c:v>450.67</c:v>
                </c:pt>
                <c:pt idx="47">
                  <c:v>452.77</c:v>
                </c:pt>
                <c:pt idx="48">
                  <c:v>453.88</c:v>
                </c:pt>
                <c:pt idx="49">
                  <c:v>453.99</c:v>
                </c:pt>
                <c:pt idx="50">
                  <c:v>452.2</c:v>
                </c:pt>
                <c:pt idx="51">
                  <c:v>450.22</c:v>
                </c:pt>
                <c:pt idx="52">
                  <c:v>448.22</c:v>
                </c:pt>
                <c:pt idx="53">
                  <c:v>447.12</c:v>
                </c:pt>
                <c:pt idx="54">
                  <c:v>447.01</c:v>
                </c:pt>
                <c:pt idx="55">
                  <c:v>447.9</c:v>
                </c:pt>
                <c:pt idx="56">
                  <c:v>449.79</c:v>
                </c:pt>
                <c:pt idx="57">
                  <c:v>450.88</c:v>
                </c:pt>
                <c:pt idx="58">
                  <c:v>451.89</c:v>
                </c:pt>
                <c:pt idx="59">
                  <c:v>451.99</c:v>
                </c:pt>
                <c:pt idx="60">
                  <c:v>451.1</c:v>
                </c:pt>
                <c:pt idx="61">
                  <c:v>450.11</c:v>
                </c:pt>
                <c:pt idx="62">
                  <c:v>450.01</c:v>
                </c:pt>
                <c:pt idx="63">
                  <c:v>449.1</c:v>
                </c:pt>
                <c:pt idx="64">
                  <c:v>449.01</c:v>
                </c:pt>
                <c:pt idx="65">
                  <c:v>449</c:v>
                </c:pt>
                <c:pt idx="66">
                  <c:v>449</c:v>
                </c:pt>
                <c:pt idx="67">
                  <c:v>449.9</c:v>
                </c:pt>
                <c:pt idx="68">
                  <c:v>449.99</c:v>
                </c:pt>
                <c:pt idx="69">
                  <c:v>450.9</c:v>
                </c:pt>
                <c:pt idx="70">
                  <c:v>450.99</c:v>
                </c:pt>
                <c:pt idx="71">
                  <c:v>450.1</c:v>
                </c:pt>
                <c:pt idx="72">
                  <c:v>450.01</c:v>
                </c:pt>
                <c:pt idx="73">
                  <c:v>450</c:v>
                </c:pt>
                <c:pt idx="74">
                  <c:v>450</c:v>
                </c:pt>
                <c:pt idx="75">
                  <c:v>450</c:v>
                </c:pt>
                <c:pt idx="76">
                  <c:v>449.1</c:v>
                </c:pt>
                <c:pt idx="77">
                  <c:v>449.91</c:v>
                </c:pt>
                <c:pt idx="78">
                  <c:v>449.99</c:v>
                </c:pt>
                <c:pt idx="79">
                  <c:v>450</c:v>
                </c:pt>
                <c:pt idx="80">
                  <c:v>450</c:v>
                </c:pt>
                <c:pt idx="81">
                  <c:v>450</c:v>
                </c:pt>
                <c:pt idx="82">
                  <c:v>450</c:v>
                </c:pt>
                <c:pt idx="83">
                  <c:v>450</c:v>
                </c:pt>
                <c:pt idx="84">
                  <c:v>450.9</c:v>
                </c:pt>
                <c:pt idx="85">
                  <c:v>450.09</c:v>
                </c:pt>
                <c:pt idx="86">
                  <c:v>450.01</c:v>
                </c:pt>
                <c:pt idx="87">
                  <c:v>450</c:v>
                </c:pt>
                <c:pt idx="88">
                  <c:v>450</c:v>
                </c:pt>
                <c:pt idx="89">
                  <c:v>450</c:v>
                </c:pt>
                <c:pt idx="90">
                  <c:v>450</c:v>
                </c:pt>
                <c:pt idx="91">
                  <c:v>450</c:v>
                </c:pt>
                <c:pt idx="92">
                  <c:v>449.1</c:v>
                </c:pt>
                <c:pt idx="93">
                  <c:v>449.01</c:v>
                </c:pt>
                <c:pt idx="94">
                  <c:v>449.9</c:v>
                </c:pt>
                <c:pt idx="95">
                  <c:v>449.99</c:v>
                </c:pt>
                <c:pt idx="96">
                  <c:v>450.9</c:v>
                </c:pt>
                <c:pt idx="97">
                  <c:v>450.99</c:v>
                </c:pt>
                <c:pt idx="98">
                  <c:v>450.1</c:v>
                </c:pt>
                <c:pt idx="99">
                  <c:v>450.01</c:v>
                </c:pt>
                <c:pt idx="100">
                  <c:v>450</c:v>
                </c:pt>
                <c:pt idx="101">
                  <c:v>450</c:v>
                </c:pt>
                <c:pt idx="102">
                  <c:v>449.1</c:v>
                </c:pt>
                <c:pt idx="103">
                  <c:v>449.01</c:v>
                </c:pt>
                <c:pt idx="104">
                  <c:v>449.9</c:v>
                </c:pt>
                <c:pt idx="105">
                  <c:v>449.99</c:v>
                </c:pt>
                <c:pt idx="106">
                  <c:v>450.9</c:v>
                </c:pt>
                <c:pt idx="107">
                  <c:v>450.99</c:v>
                </c:pt>
                <c:pt idx="108">
                  <c:v>450.1</c:v>
                </c:pt>
                <c:pt idx="109">
                  <c:v>450.01</c:v>
                </c:pt>
                <c:pt idx="110">
                  <c:v>450</c:v>
                </c:pt>
                <c:pt idx="111">
                  <c:v>450</c:v>
                </c:pt>
                <c:pt idx="112">
                  <c:v>449.1</c:v>
                </c:pt>
                <c:pt idx="113">
                  <c:v>449.01</c:v>
                </c:pt>
                <c:pt idx="114">
                  <c:v>449.9</c:v>
                </c:pt>
                <c:pt idx="115">
                  <c:v>449.99</c:v>
                </c:pt>
                <c:pt idx="116">
                  <c:v>450.9</c:v>
                </c:pt>
                <c:pt idx="117">
                  <c:v>450.99</c:v>
                </c:pt>
                <c:pt idx="118">
                  <c:v>450.1</c:v>
                </c:pt>
                <c:pt idx="119">
                  <c:v>450.01</c:v>
                </c:pt>
                <c:pt idx="120">
                  <c:v>450</c:v>
                </c:pt>
                <c:pt idx="121">
                  <c:v>450</c:v>
                </c:pt>
                <c:pt idx="122">
                  <c:v>449.1</c:v>
                </c:pt>
                <c:pt idx="123">
                  <c:v>449.01</c:v>
                </c:pt>
                <c:pt idx="124">
                  <c:v>449.9</c:v>
                </c:pt>
                <c:pt idx="125">
                  <c:v>449.99</c:v>
                </c:pt>
                <c:pt idx="126">
                  <c:v>450.9</c:v>
                </c:pt>
                <c:pt idx="127">
                  <c:v>450.99</c:v>
                </c:pt>
                <c:pt idx="128">
                  <c:v>450.1</c:v>
                </c:pt>
                <c:pt idx="129">
                  <c:v>450.01</c:v>
                </c:pt>
                <c:pt idx="130">
                  <c:v>450</c:v>
                </c:pt>
                <c:pt idx="131">
                  <c:v>450</c:v>
                </c:pt>
                <c:pt idx="132">
                  <c:v>449.1</c:v>
                </c:pt>
                <c:pt idx="133">
                  <c:v>449.01</c:v>
                </c:pt>
                <c:pt idx="134">
                  <c:v>449.9</c:v>
                </c:pt>
                <c:pt idx="135">
                  <c:v>449.99</c:v>
                </c:pt>
                <c:pt idx="136">
                  <c:v>450.9</c:v>
                </c:pt>
                <c:pt idx="137">
                  <c:v>450.99</c:v>
                </c:pt>
                <c:pt idx="138">
                  <c:v>450.1</c:v>
                </c:pt>
                <c:pt idx="139">
                  <c:v>450.01</c:v>
                </c:pt>
                <c:pt idx="140">
                  <c:v>450</c:v>
                </c:pt>
                <c:pt idx="141">
                  <c:v>449.1</c:v>
                </c:pt>
                <c:pt idx="142">
                  <c:v>449.91</c:v>
                </c:pt>
                <c:pt idx="143">
                  <c:v>449.99</c:v>
                </c:pt>
                <c:pt idx="144">
                  <c:v>450</c:v>
                </c:pt>
                <c:pt idx="145">
                  <c:v>450</c:v>
                </c:pt>
                <c:pt idx="146">
                  <c:v>450</c:v>
                </c:pt>
                <c:pt idx="147">
                  <c:v>450</c:v>
                </c:pt>
                <c:pt idx="148">
                  <c:v>450</c:v>
                </c:pt>
                <c:pt idx="149">
                  <c:v>450.9</c:v>
                </c:pt>
                <c:pt idx="150">
                  <c:v>450.09</c:v>
                </c:pt>
                <c:pt idx="151">
                  <c:v>450.01</c:v>
                </c:pt>
                <c:pt idx="152">
                  <c:v>450</c:v>
                </c:pt>
                <c:pt idx="153">
                  <c:v>450</c:v>
                </c:pt>
                <c:pt idx="154">
                  <c:v>450</c:v>
                </c:pt>
                <c:pt idx="155">
                  <c:v>450</c:v>
                </c:pt>
                <c:pt idx="156">
                  <c:v>450</c:v>
                </c:pt>
                <c:pt idx="157">
                  <c:v>449.1</c:v>
                </c:pt>
                <c:pt idx="158">
                  <c:v>449.91</c:v>
                </c:pt>
                <c:pt idx="159">
                  <c:v>449.99</c:v>
                </c:pt>
                <c:pt idx="160">
                  <c:v>450</c:v>
                </c:pt>
                <c:pt idx="161">
                  <c:v>450</c:v>
                </c:pt>
                <c:pt idx="162">
                  <c:v>450</c:v>
                </c:pt>
                <c:pt idx="163">
                  <c:v>450</c:v>
                </c:pt>
                <c:pt idx="164">
                  <c:v>450</c:v>
                </c:pt>
                <c:pt idx="165">
                  <c:v>450.9</c:v>
                </c:pt>
                <c:pt idx="166">
                  <c:v>450.99</c:v>
                </c:pt>
                <c:pt idx="167">
                  <c:v>450.1</c:v>
                </c:pt>
                <c:pt idx="168">
                  <c:v>450.01</c:v>
                </c:pt>
                <c:pt idx="169">
                  <c:v>449.1</c:v>
                </c:pt>
                <c:pt idx="170">
                  <c:v>449.01</c:v>
                </c:pt>
                <c:pt idx="171">
                  <c:v>449.9</c:v>
                </c:pt>
                <c:pt idx="172">
                  <c:v>449.99</c:v>
                </c:pt>
                <c:pt idx="173">
                  <c:v>450</c:v>
                </c:pt>
                <c:pt idx="174">
                  <c:v>450</c:v>
                </c:pt>
                <c:pt idx="175">
                  <c:v>450.9</c:v>
                </c:pt>
                <c:pt idx="176">
                  <c:v>450.99</c:v>
                </c:pt>
                <c:pt idx="177">
                  <c:v>450.1</c:v>
                </c:pt>
                <c:pt idx="178">
                  <c:v>450.01</c:v>
                </c:pt>
                <c:pt idx="179">
                  <c:v>449.1</c:v>
                </c:pt>
                <c:pt idx="180">
                  <c:v>449.01</c:v>
                </c:pt>
                <c:pt idx="181">
                  <c:v>449.9</c:v>
                </c:pt>
                <c:pt idx="182">
                  <c:v>449.99</c:v>
                </c:pt>
                <c:pt idx="183">
                  <c:v>450</c:v>
                </c:pt>
                <c:pt idx="184">
                  <c:v>450</c:v>
                </c:pt>
                <c:pt idx="185">
                  <c:v>450.9</c:v>
                </c:pt>
                <c:pt idx="186">
                  <c:v>450.99</c:v>
                </c:pt>
                <c:pt idx="187">
                  <c:v>450.1</c:v>
                </c:pt>
                <c:pt idx="188">
                  <c:v>450.01</c:v>
                </c:pt>
                <c:pt idx="189">
                  <c:v>449.1</c:v>
                </c:pt>
                <c:pt idx="190">
                  <c:v>449.01</c:v>
                </c:pt>
                <c:pt idx="191">
                  <c:v>449.9</c:v>
                </c:pt>
                <c:pt idx="192">
                  <c:v>449.99</c:v>
                </c:pt>
                <c:pt idx="193">
                  <c:v>450</c:v>
                </c:pt>
                <c:pt idx="194">
                  <c:v>450.9</c:v>
                </c:pt>
                <c:pt idx="195">
                  <c:v>450.09</c:v>
                </c:pt>
                <c:pt idx="196">
                  <c:v>450.01</c:v>
                </c:pt>
                <c:pt idx="197">
                  <c:v>450</c:v>
                </c:pt>
                <c:pt idx="198">
                  <c:v>450</c:v>
                </c:pt>
                <c:pt idx="199">
                  <c:v>450</c:v>
                </c:pt>
                <c:pt idx="200">
                  <c:v>450</c:v>
                </c:pt>
                <c:pt idx="201">
                  <c:v>450</c:v>
                </c:pt>
                <c:pt idx="202">
                  <c:v>450</c:v>
                </c:pt>
                <c:pt idx="203">
                  <c:v>449.1</c:v>
                </c:pt>
                <c:pt idx="204">
                  <c:v>449.91</c:v>
                </c:pt>
                <c:pt idx="205">
                  <c:v>449.99</c:v>
                </c:pt>
                <c:pt idx="206">
                  <c:v>450</c:v>
                </c:pt>
                <c:pt idx="207">
                  <c:v>450</c:v>
                </c:pt>
                <c:pt idx="208">
                  <c:v>450</c:v>
                </c:pt>
                <c:pt idx="209">
                  <c:v>450</c:v>
                </c:pt>
                <c:pt idx="210">
                  <c:v>450.9</c:v>
                </c:pt>
                <c:pt idx="211">
                  <c:v>450.09</c:v>
                </c:pt>
                <c:pt idx="212">
                  <c:v>450.01</c:v>
                </c:pt>
                <c:pt idx="213">
                  <c:v>450</c:v>
                </c:pt>
                <c:pt idx="214">
                  <c:v>450</c:v>
                </c:pt>
                <c:pt idx="215">
                  <c:v>450</c:v>
                </c:pt>
                <c:pt idx="216">
                  <c:v>450</c:v>
                </c:pt>
                <c:pt idx="217">
                  <c:v>449.1</c:v>
                </c:pt>
                <c:pt idx="218">
                  <c:v>449.91</c:v>
                </c:pt>
                <c:pt idx="219">
                  <c:v>449.99</c:v>
                </c:pt>
                <c:pt idx="220">
                  <c:v>450</c:v>
                </c:pt>
                <c:pt idx="221">
                  <c:v>450</c:v>
                </c:pt>
                <c:pt idx="222">
                  <c:v>450</c:v>
                </c:pt>
                <c:pt idx="223">
                  <c:v>450</c:v>
                </c:pt>
                <c:pt idx="224">
                  <c:v>450.9</c:v>
                </c:pt>
                <c:pt idx="225">
                  <c:v>450.09</c:v>
                </c:pt>
                <c:pt idx="226">
                  <c:v>450.01</c:v>
                </c:pt>
                <c:pt idx="227">
                  <c:v>450</c:v>
                </c:pt>
                <c:pt idx="228">
                  <c:v>450</c:v>
                </c:pt>
                <c:pt idx="229">
                  <c:v>450</c:v>
                </c:pt>
                <c:pt idx="230">
                  <c:v>450</c:v>
                </c:pt>
                <c:pt idx="231">
                  <c:v>450</c:v>
                </c:pt>
                <c:pt idx="232">
                  <c:v>449.1</c:v>
                </c:pt>
                <c:pt idx="233">
                  <c:v>449.01</c:v>
                </c:pt>
                <c:pt idx="234">
                  <c:v>449.9</c:v>
                </c:pt>
                <c:pt idx="235">
                  <c:v>449.99</c:v>
                </c:pt>
                <c:pt idx="236">
                  <c:v>450.9</c:v>
                </c:pt>
                <c:pt idx="237">
                  <c:v>450.99</c:v>
                </c:pt>
                <c:pt idx="238">
                  <c:v>450.1</c:v>
                </c:pt>
                <c:pt idx="239">
                  <c:v>450.01</c:v>
                </c:pt>
                <c:pt idx="240">
                  <c:v>450</c:v>
                </c:pt>
                <c:pt idx="241">
                  <c:v>450</c:v>
                </c:pt>
                <c:pt idx="242">
                  <c:v>449.1</c:v>
                </c:pt>
                <c:pt idx="243">
                  <c:v>449.91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48D-4238-A664-FBD837CA4E6D}"/>
            </c:ext>
          </c:extLst>
        </c:ser>
        <c:ser>
          <c:idx val="1"/>
          <c:order val="1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yVal>
            <c:numRef>
              <c:f>'step by step'!$J$265:$J$465</c:f>
              <c:numCache>
                <c:formatCode>General</c:formatCode>
                <c:ptCount val="201"/>
                <c:pt idx="0">
                  <c:v>450</c:v>
                </c:pt>
                <c:pt idx="1">
                  <c:v>450</c:v>
                </c:pt>
                <c:pt idx="2">
                  <c:v>450</c:v>
                </c:pt>
                <c:pt idx="3">
                  <c:v>450</c:v>
                </c:pt>
                <c:pt idx="4">
                  <c:v>450</c:v>
                </c:pt>
                <c:pt idx="5">
                  <c:v>450</c:v>
                </c:pt>
                <c:pt idx="6">
                  <c:v>450</c:v>
                </c:pt>
                <c:pt idx="7">
                  <c:v>450</c:v>
                </c:pt>
                <c:pt idx="8">
                  <c:v>450</c:v>
                </c:pt>
                <c:pt idx="9">
                  <c:v>450</c:v>
                </c:pt>
                <c:pt idx="10">
                  <c:v>450</c:v>
                </c:pt>
                <c:pt idx="11">
                  <c:v>450</c:v>
                </c:pt>
                <c:pt idx="12">
                  <c:v>450</c:v>
                </c:pt>
                <c:pt idx="13">
                  <c:v>450</c:v>
                </c:pt>
                <c:pt idx="14">
                  <c:v>450</c:v>
                </c:pt>
                <c:pt idx="15">
                  <c:v>450</c:v>
                </c:pt>
                <c:pt idx="16">
                  <c:v>450</c:v>
                </c:pt>
                <c:pt idx="17">
                  <c:v>450</c:v>
                </c:pt>
                <c:pt idx="18">
                  <c:v>450</c:v>
                </c:pt>
                <c:pt idx="19">
                  <c:v>450</c:v>
                </c:pt>
                <c:pt idx="20">
                  <c:v>450</c:v>
                </c:pt>
                <c:pt idx="21">
                  <c:v>450</c:v>
                </c:pt>
                <c:pt idx="22">
                  <c:v>450</c:v>
                </c:pt>
                <c:pt idx="23">
                  <c:v>450</c:v>
                </c:pt>
                <c:pt idx="24">
                  <c:v>450</c:v>
                </c:pt>
                <c:pt idx="25">
                  <c:v>450</c:v>
                </c:pt>
                <c:pt idx="26">
                  <c:v>450</c:v>
                </c:pt>
                <c:pt idx="27">
                  <c:v>450</c:v>
                </c:pt>
                <c:pt idx="28">
                  <c:v>450</c:v>
                </c:pt>
                <c:pt idx="29">
                  <c:v>450</c:v>
                </c:pt>
                <c:pt idx="30">
                  <c:v>450</c:v>
                </c:pt>
                <c:pt idx="31">
                  <c:v>450</c:v>
                </c:pt>
                <c:pt idx="32">
                  <c:v>450</c:v>
                </c:pt>
                <c:pt idx="33">
                  <c:v>450</c:v>
                </c:pt>
                <c:pt idx="34">
                  <c:v>450</c:v>
                </c:pt>
                <c:pt idx="35">
                  <c:v>450</c:v>
                </c:pt>
                <c:pt idx="36">
                  <c:v>450</c:v>
                </c:pt>
                <c:pt idx="37">
                  <c:v>450</c:v>
                </c:pt>
                <c:pt idx="38">
                  <c:v>450</c:v>
                </c:pt>
                <c:pt idx="39">
                  <c:v>450</c:v>
                </c:pt>
                <c:pt idx="40">
                  <c:v>450</c:v>
                </c:pt>
                <c:pt idx="41">
                  <c:v>450</c:v>
                </c:pt>
                <c:pt idx="42">
                  <c:v>450</c:v>
                </c:pt>
                <c:pt idx="43">
                  <c:v>450</c:v>
                </c:pt>
                <c:pt idx="44">
                  <c:v>450</c:v>
                </c:pt>
                <c:pt idx="45">
                  <c:v>450</c:v>
                </c:pt>
                <c:pt idx="46">
                  <c:v>450</c:v>
                </c:pt>
                <c:pt idx="47">
                  <c:v>450</c:v>
                </c:pt>
                <c:pt idx="48">
                  <c:v>450</c:v>
                </c:pt>
                <c:pt idx="49">
                  <c:v>450</c:v>
                </c:pt>
                <c:pt idx="50">
                  <c:v>450</c:v>
                </c:pt>
                <c:pt idx="51">
                  <c:v>450</c:v>
                </c:pt>
                <c:pt idx="52">
                  <c:v>450</c:v>
                </c:pt>
                <c:pt idx="53">
                  <c:v>450</c:v>
                </c:pt>
                <c:pt idx="54">
                  <c:v>450</c:v>
                </c:pt>
                <c:pt idx="55">
                  <c:v>450</c:v>
                </c:pt>
                <c:pt idx="56">
                  <c:v>450</c:v>
                </c:pt>
                <c:pt idx="57">
                  <c:v>450</c:v>
                </c:pt>
                <c:pt idx="58">
                  <c:v>450</c:v>
                </c:pt>
                <c:pt idx="59">
                  <c:v>450</c:v>
                </c:pt>
                <c:pt idx="60">
                  <c:v>450</c:v>
                </c:pt>
                <c:pt idx="61">
                  <c:v>450</c:v>
                </c:pt>
                <c:pt idx="62">
                  <c:v>450</c:v>
                </c:pt>
                <c:pt idx="63">
                  <c:v>450</c:v>
                </c:pt>
                <c:pt idx="64">
                  <c:v>450</c:v>
                </c:pt>
                <c:pt idx="65">
                  <c:v>450</c:v>
                </c:pt>
                <c:pt idx="66">
                  <c:v>450</c:v>
                </c:pt>
                <c:pt idx="67">
                  <c:v>450</c:v>
                </c:pt>
                <c:pt idx="68">
                  <c:v>450</c:v>
                </c:pt>
                <c:pt idx="69">
                  <c:v>450</c:v>
                </c:pt>
                <c:pt idx="70">
                  <c:v>450</c:v>
                </c:pt>
                <c:pt idx="71">
                  <c:v>450</c:v>
                </c:pt>
                <c:pt idx="72">
                  <c:v>450</c:v>
                </c:pt>
                <c:pt idx="73">
                  <c:v>450</c:v>
                </c:pt>
                <c:pt idx="74">
                  <c:v>450</c:v>
                </c:pt>
                <c:pt idx="75">
                  <c:v>450</c:v>
                </c:pt>
                <c:pt idx="76">
                  <c:v>450</c:v>
                </c:pt>
                <c:pt idx="77">
                  <c:v>450</c:v>
                </c:pt>
                <c:pt idx="78">
                  <c:v>450</c:v>
                </c:pt>
                <c:pt idx="79">
                  <c:v>450</c:v>
                </c:pt>
                <c:pt idx="80">
                  <c:v>450</c:v>
                </c:pt>
                <c:pt idx="81">
                  <c:v>450</c:v>
                </c:pt>
                <c:pt idx="82">
                  <c:v>450</c:v>
                </c:pt>
                <c:pt idx="83">
                  <c:v>450</c:v>
                </c:pt>
                <c:pt idx="84">
                  <c:v>450</c:v>
                </c:pt>
                <c:pt idx="85">
                  <c:v>450</c:v>
                </c:pt>
                <c:pt idx="86">
                  <c:v>450</c:v>
                </c:pt>
                <c:pt idx="87">
                  <c:v>450</c:v>
                </c:pt>
                <c:pt idx="88">
                  <c:v>450</c:v>
                </c:pt>
                <c:pt idx="89">
                  <c:v>450</c:v>
                </c:pt>
                <c:pt idx="90">
                  <c:v>450</c:v>
                </c:pt>
                <c:pt idx="91">
                  <c:v>450</c:v>
                </c:pt>
                <c:pt idx="92">
                  <c:v>450</c:v>
                </c:pt>
                <c:pt idx="93">
                  <c:v>450</c:v>
                </c:pt>
                <c:pt idx="94">
                  <c:v>450</c:v>
                </c:pt>
                <c:pt idx="95">
                  <c:v>450</c:v>
                </c:pt>
                <c:pt idx="96">
                  <c:v>450</c:v>
                </c:pt>
                <c:pt idx="97">
                  <c:v>450</c:v>
                </c:pt>
                <c:pt idx="98">
                  <c:v>450</c:v>
                </c:pt>
                <c:pt idx="99">
                  <c:v>450</c:v>
                </c:pt>
                <c:pt idx="100">
                  <c:v>450</c:v>
                </c:pt>
                <c:pt idx="101">
                  <c:v>450</c:v>
                </c:pt>
                <c:pt idx="102">
                  <c:v>450</c:v>
                </c:pt>
                <c:pt idx="103">
                  <c:v>450</c:v>
                </c:pt>
                <c:pt idx="104">
                  <c:v>450</c:v>
                </c:pt>
                <c:pt idx="105">
                  <c:v>450</c:v>
                </c:pt>
                <c:pt idx="106">
                  <c:v>450</c:v>
                </c:pt>
                <c:pt idx="107">
                  <c:v>450</c:v>
                </c:pt>
                <c:pt idx="108">
                  <c:v>450</c:v>
                </c:pt>
                <c:pt idx="109">
                  <c:v>450</c:v>
                </c:pt>
                <c:pt idx="110">
                  <c:v>450</c:v>
                </c:pt>
                <c:pt idx="111">
                  <c:v>450</c:v>
                </c:pt>
                <c:pt idx="112">
                  <c:v>450</c:v>
                </c:pt>
                <c:pt idx="113">
                  <c:v>450</c:v>
                </c:pt>
                <c:pt idx="114">
                  <c:v>450</c:v>
                </c:pt>
                <c:pt idx="115">
                  <c:v>450</c:v>
                </c:pt>
                <c:pt idx="116">
                  <c:v>450</c:v>
                </c:pt>
                <c:pt idx="117">
                  <c:v>450</c:v>
                </c:pt>
                <c:pt idx="118">
                  <c:v>450</c:v>
                </c:pt>
                <c:pt idx="119">
                  <c:v>450</c:v>
                </c:pt>
                <c:pt idx="120">
                  <c:v>450</c:v>
                </c:pt>
                <c:pt idx="121">
                  <c:v>450</c:v>
                </c:pt>
                <c:pt idx="122">
                  <c:v>450</c:v>
                </c:pt>
                <c:pt idx="123">
                  <c:v>450</c:v>
                </c:pt>
                <c:pt idx="124">
                  <c:v>450</c:v>
                </c:pt>
                <c:pt idx="125">
                  <c:v>450</c:v>
                </c:pt>
                <c:pt idx="126">
                  <c:v>450</c:v>
                </c:pt>
                <c:pt idx="127">
                  <c:v>450</c:v>
                </c:pt>
                <c:pt idx="128">
                  <c:v>450</c:v>
                </c:pt>
                <c:pt idx="129">
                  <c:v>450</c:v>
                </c:pt>
                <c:pt idx="130">
                  <c:v>450</c:v>
                </c:pt>
                <c:pt idx="131">
                  <c:v>450</c:v>
                </c:pt>
                <c:pt idx="132">
                  <c:v>450</c:v>
                </c:pt>
                <c:pt idx="133">
                  <c:v>450</c:v>
                </c:pt>
                <c:pt idx="134">
                  <c:v>450</c:v>
                </c:pt>
                <c:pt idx="135">
                  <c:v>450</c:v>
                </c:pt>
                <c:pt idx="136">
                  <c:v>450</c:v>
                </c:pt>
                <c:pt idx="137">
                  <c:v>450</c:v>
                </c:pt>
                <c:pt idx="138">
                  <c:v>450</c:v>
                </c:pt>
                <c:pt idx="139">
                  <c:v>450</c:v>
                </c:pt>
                <c:pt idx="140">
                  <c:v>450</c:v>
                </c:pt>
                <c:pt idx="141">
                  <c:v>450</c:v>
                </c:pt>
                <c:pt idx="142">
                  <c:v>450</c:v>
                </c:pt>
                <c:pt idx="143">
                  <c:v>450</c:v>
                </c:pt>
                <c:pt idx="144">
                  <c:v>450</c:v>
                </c:pt>
                <c:pt idx="145">
                  <c:v>450</c:v>
                </c:pt>
                <c:pt idx="146">
                  <c:v>450</c:v>
                </c:pt>
                <c:pt idx="147">
                  <c:v>450</c:v>
                </c:pt>
                <c:pt idx="148">
                  <c:v>450</c:v>
                </c:pt>
                <c:pt idx="149">
                  <c:v>450</c:v>
                </c:pt>
                <c:pt idx="150">
                  <c:v>450</c:v>
                </c:pt>
                <c:pt idx="151">
                  <c:v>450</c:v>
                </c:pt>
                <c:pt idx="152">
                  <c:v>450</c:v>
                </c:pt>
                <c:pt idx="153">
                  <c:v>450</c:v>
                </c:pt>
                <c:pt idx="154">
                  <c:v>450</c:v>
                </c:pt>
                <c:pt idx="155">
                  <c:v>450</c:v>
                </c:pt>
                <c:pt idx="156">
                  <c:v>450</c:v>
                </c:pt>
                <c:pt idx="157">
                  <c:v>450</c:v>
                </c:pt>
                <c:pt idx="158">
                  <c:v>450</c:v>
                </c:pt>
                <c:pt idx="159">
                  <c:v>450</c:v>
                </c:pt>
                <c:pt idx="160">
                  <c:v>450</c:v>
                </c:pt>
                <c:pt idx="161">
                  <c:v>450</c:v>
                </c:pt>
                <c:pt idx="162">
                  <c:v>450</c:v>
                </c:pt>
                <c:pt idx="163">
                  <c:v>450</c:v>
                </c:pt>
                <c:pt idx="164">
                  <c:v>450</c:v>
                </c:pt>
                <c:pt idx="165">
                  <c:v>450</c:v>
                </c:pt>
                <c:pt idx="166">
                  <c:v>450</c:v>
                </c:pt>
                <c:pt idx="167">
                  <c:v>450</c:v>
                </c:pt>
                <c:pt idx="168">
                  <c:v>450</c:v>
                </c:pt>
                <c:pt idx="169">
                  <c:v>450</c:v>
                </c:pt>
                <c:pt idx="170">
                  <c:v>450</c:v>
                </c:pt>
                <c:pt idx="171">
                  <c:v>450</c:v>
                </c:pt>
                <c:pt idx="172">
                  <c:v>450</c:v>
                </c:pt>
                <c:pt idx="173">
                  <c:v>450</c:v>
                </c:pt>
                <c:pt idx="174">
                  <c:v>450</c:v>
                </c:pt>
                <c:pt idx="175">
                  <c:v>450</c:v>
                </c:pt>
                <c:pt idx="176">
                  <c:v>450</c:v>
                </c:pt>
                <c:pt idx="177">
                  <c:v>450</c:v>
                </c:pt>
                <c:pt idx="178">
                  <c:v>450</c:v>
                </c:pt>
                <c:pt idx="179">
                  <c:v>450</c:v>
                </c:pt>
                <c:pt idx="180">
                  <c:v>450</c:v>
                </c:pt>
                <c:pt idx="181">
                  <c:v>450</c:v>
                </c:pt>
                <c:pt idx="182">
                  <c:v>450</c:v>
                </c:pt>
                <c:pt idx="183">
                  <c:v>450</c:v>
                </c:pt>
                <c:pt idx="184">
                  <c:v>450</c:v>
                </c:pt>
                <c:pt idx="185">
                  <c:v>450</c:v>
                </c:pt>
                <c:pt idx="186">
                  <c:v>450</c:v>
                </c:pt>
                <c:pt idx="187">
                  <c:v>450</c:v>
                </c:pt>
                <c:pt idx="188">
                  <c:v>450</c:v>
                </c:pt>
                <c:pt idx="189">
                  <c:v>450</c:v>
                </c:pt>
                <c:pt idx="190">
                  <c:v>450</c:v>
                </c:pt>
                <c:pt idx="191">
                  <c:v>450</c:v>
                </c:pt>
                <c:pt idx="192">
                  <c:v>450</c:v>
                </c:pt>
                <c:pt idx="193">
                  <c:v>450</c:v>
                </c:pt>
                <c:pt idx="194">
                  <c:v>450</c:v>
                </c:pt>
                <c:pt idx="195">
                  <c:v>450</c:v>
                </c:pt>
                <c:pt idx="196">
                  <c:v>450</c:v>
                </c:pt>
                <c:pt idx="197">
                  <c:v>450</c:v>
                </c:pt>
                <c:pt idx="198">
                  <c:v>450</c:v>
                </c:pt>
                <c:pt idx="199">
                  <c:v>450</c:v>
                </c:pt>
                <c:pt idx="200">
                  <c:v>450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48D-4238-A664-FBD837CA4E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1973584"/>
        <c:axId val="571973256"/>
      </c:scatterChart>
      <c:valAx>
        <c:axId val="571973584"/>
        <c:scaling>
          <c:orientation val="minMax"/>
          <c:max val="2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973256"/>
        <c:crosses val="autoZero"/>
        <c:crossBetween val="midCat"/>
      </c:valAx>
      <c:valAx>
        <c:axId val="571973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1973584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CD2C0-3449-4B08-B6A1-B4D0621480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F1C1FE-8F03-4954-8555-5A0633472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93D82-F76B-4606-BA5F-C6CF2C0C0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5924B-F3DF-45D4-A412-B3BC5397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324C5-A1C3-4C85-B936-2F813CBF1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97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3BB98-7CEC-4569-BCE6-BF4F46FE0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3E925-6FE8-4A3A-9672-D7D8FDC07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F054D-32DF-4F17-87F7-3D4364601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E6FCF-BB1C-4962-A790-3A1481767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011A0-8FFB-4DD9-A9B0-93338F0FB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9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F1C1C-0559-4C44-A431-A42243DD97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3BCF19-CED9-4F8C-A008-FA2BBC9052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9DA3B-595F-4BBF-9F04-D294D7AD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62B38-0998-4DF7-AC4D-77B833A0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5D2E9-A056-46D7-88C0-0862A82C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5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AC7C7-E152-4B0C-9176-38FDCBF6E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6C931-97CA-464C-865F-77DEAA8DE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FC8FB-AC2C-4540-A8B6-AB81DB8A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FFDB8-ECCF-4D2A-B94B-D5844973C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564C8-B0C8-4EE9-9E7F-71611B7E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0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6E0B-EA72-45C8-86DA-923D8261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5A9F7-7718-41DA-9E7B-D837CCEA6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AA6F1-A13D-41A3-B66B-478C265FB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64B94-DFC2-4545-9F2D-E45D9B41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B981B-33E2-4445-B6CB-1BB2A36F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9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7A76-6F98-4D95-A07A-70626AE46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50098-16D1-4C8A-89B9-37CA06A3E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12D97-204A-4BAB-9E0E-0506954B2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15230-561F-4078-BEDD-FAF2CC00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0C77A-E5CE-4EEF-B66E-03E8F425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1C639-2B88-4269-966B-A7BA3A081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5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2749A-E737-4A13-9B34-A0021476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4D505-0915-4356-9516-4E9EE2FD6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C57AA-A37D-4155-862B-DABB2FF9F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3EF35-7DF1-440D-A9FA-E49938A487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DBF76E-9735-4F60-91C2-10C388D6E5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EE4225-96E0-4A47-BF11-7FBE34E5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F90957-89F7-4BFE-9EA7-20117912A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CC4685-5635-4FDA-9758-5F0769A9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2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0291F-4191-4C75-BBAC-975EF2823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F8E9D-90F0-4C4F-9F9C-A96A26964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46A61-8F74-4545-8ADD-0C75B0B0F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AEE99A-2DAE-476C-8948-1CC3B5D60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55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62CE98-4A12-4FAF-A658-7FC9471C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F3ED3B-C72D-4A2B-A6DD-0C7B3F4B4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6E94E-AED0-428F-AC0D-26E084F7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03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7FD51-4DD0-4BFC-BBAB-01A4A79B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7F91F-43E0-4018-8FA3-84B993C5E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D964C-AB99-46F0-B9A7-58324C8AB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E3395-2B0B-4783-A53F-938B91435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7215F-3347-47DD-92F3-81EB1D16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09643-1C12-483B-9DA0-7D9586D4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5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B176-73A9-4913-B6D4-3D7CCCCD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227CA7-2458-4B42-AFDD-967162BFE8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CB5DD-CCE3-40CD-AFAE-E8633D8853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39641-CC79-4850-AFB9-4443351BB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C9EB9-6F94-4816-A3E5-ECD6D580B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82BA24-6C53-4CF2-9C16-048831901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4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9F0FD9-0BA7-4E97-9C14-94540541F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FFC91-B809-436E-AC63-1A2DAFB6D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2D8B0-A734-4B87-9512-6D43C0AB28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4C876-E4C9-4066-819E-3012B1A756D8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A9B6B-2D24-408C-AE4B-71F27B7387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5652B-F035-43B1-B6F4-337AC20FAC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FB21F-8F42-4B9B-80EB-40F39169E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44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C4D26-79A7-4ACC-BBC3-E8591E4EB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0166"/>
            <a:ext cx="9144000" cy="959655"/>
          </a:xfrm>
        </p:spPr>
        <p:txBody>
          <a:bodyPr>
            <a:noAutofit/>
          </a:bodyPr>
          <a:lstStyle/>
          <a:p>
            <a:r>
              <a:rPr lang="en-US" sz="3200" dirty="0"/>
              <a:t>Cara </a:t>
            </a:r>
            <a:r>
              <a:rPr lang="en-US" sz="3200" dirty="0" err="1"/>
              <a:t>kerja</a:t>
            </a:r>
            <a:r>
              <a:rPr lang="en-US" sz="3200" dirty="0"/>
              <a:t> PID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6AF4F-02C8-430C-B40E-F9B31BFB44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9046" y="1313533"/>
            <a:ext cx="6478172" cy="4867422"/>
          </a:xfrm>
        </p:spPr>
        <p:txBody>
          <a:bodyPr>
            <a:normAutofit/>
          </a:bodyPr>
          <a:lstStyle/>
          <a:p>
            <a:r>
              <a:rPr lang="en-US" dirty="0"/>
              <a:t>Content  :</a:t>
            </a:r>
          </a:p>
          <a:p>
            <a:pPr marL="342900" indent="-342900">
              <a:buFontTx/>
              <a:buChar char="-"/>
            </a:pPr>
            <a:r>
              <a:rPr lang="en-US" dirty="0"/>
              <a:t>Introduction </a:t>
            </a:r>
          </a:p>
          <a:p>
            <a:pPr marL="342900" indent="-342900">
              <a:buFontTx/>
              <a:buChar char="-"/>
            </a:pPr>
            <a:r>
              <a:rPr lang="en-US" dirty="0"/>
              <a:t>What is control system (Input vs output)</a:t>
            </a:r>
          </a:p>
          <a:p>
            <a:pPr marL="342900" indent="-342900">
              <a:buFontTx/>
              <a:buChar char="-"/>
            </a:pPr>
            <a:r>
              <a:rPr lang="en-US" dirty="0"/>
              <a:t>Open loop system vs close loop system</a:t>
            </a:r>
          </a:p>
          <a:p>
            <a:pPr marL="342900" indent="-342900">
              <a:buFontTx/>
              <a:buChar char="-"/>
            </a:pPr>
            <a:r>
              <a:rPr lang="en-US" dirty="0"/>
              <a:t>Example of open loop system</a:t>
            </a:r>
          </a:p>
          <a:p>
            <a:pPr marL="342900" indent="-342900">
              <a:buFontTx/>
              <a:buChar char="-"/>
            </a:pPr>
            <a:r>
              <a:rPr lang="en-US" dirty="0"/>
              <a:t>Example of close loop system </a:t>
            </a:r>
          </a:p>
          <a:p>
            <a:pPr marL="342900" indent="-342900">
              <a:buFontTx/>
              <a:buChar char="-"/>
            </a:pPr>
            <a:r>
              <a:rPr lang="en-US" dirty="0"/>
              <a:t>How PID Control works</a:t>
            </a:r>
          </a:p>
          <a:p>
            <a:pPr marL="342900" indent="-342900">
              <a:buFontTx/>
              <a:buChar char="-"/>
            </a:pPr>
            <a:r>
              <a:rPr lang="en-US" dirty="0"/>
              <a:t>Step by step PID Control explained (proteus simulation)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FD685-98A0-4481-B787-1193B230C0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5" y="5067740"/>
            <a:ext cx="2734457" cy="170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96FE3A-9A4E-4859-83EB-4812F74E183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793"/>
            <a:ext cx="2919046" cy="34254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802AD1-3FD5-4C59-B7F1-5F437688DA9B}"/>
              </a:ext>
            </a:extLst>
          </p:cNvPr>
          <p:cNvSpPr txBox="1"/>
          <p:nvPr/>
        </p:nvSpPr>
        <p:spPr>
          <a:xfrm>
            <a:off x="6396398" y="6284668"/>
            <a:ext cx="5919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Speaker : Muhammad </a:t>
            </a:r>
            <a:r>
              <a:rPr lang="en-US" dirty="0" err="1"/>
              <a:t>Husni</a:t>
            </a:r>
            <a:r>
              <a:rPr lang="en-US" dirty="0"/>
              <a:t>, S. Pd</a:t>
            </a:r>
          </a:p>
          <a:p>
            <a:pPr algn="r"/>
            <a:r>
              <a:rPr lang="en-US" dirty="0"/>
              <a:t>Python Programmer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0D670D-B6ED-449F-A005-C9858550AD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28"/>
          <a:stretch/>
        </p:blipFill>
        <p:spPr>
          <a:xfrm>
            <a:off x="9641540" y="4472123"/>
            <a:ext cx="2550460" cy="1812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B996E-982C-45AE-8BB3-9BE78805A75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280" y="3022366"/>
            <a:ext cx="3357593" cy="163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FFDC0C-15B8-472B-B360-75B91EAFF21E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390" y="1106290"/>
            <a:ext cx="3171565" cy="17498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36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FF16-1BF0-465F-9EED-E7BE2761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DISCLAIMERRRRR…..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8E1BC-A91A-45FB-9F96-53A7D255E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 of this content</a:t>
            </a:r>
          </a:p>
          <a:p>
            <a:r>
              <a:rPr lang="en-US" dirty="0"/>
              <a:t>Can make simple PID System in simulation</a:t>
            </a:r>
          </a:p>
        </p:txBody>
      </p:sp>
    </p:spTree>
    <p:extLst>
      <p:ext uri="{BB962C8B-B14F-4D97-AF65-F5344CB8AC3E}">
        <p14:creationId xmlns:p14="http://schemas.microsoft.com/office/powerpoint/2010/main" val="4264501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E6BCB-8561-4C93-A796-EA00EFE2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C60CFF-64E3-44F6-9A5A-76D2699E2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740" y="1955808"/>
            <a:ext cx="8732520" cy="203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70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8BA4E-E5F8-448C-92E8-0596AAD29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Useful tools that will help you in creating electronic circuit diagrams">
            <a:extLst>
              <a:ext uri="{FF2B5EF4-FFF2-40B4-BE49-F238E27FC236}">
                <a16:creationId xmlns:a16="http://schemas.microsoft.com/office/drawing/2014/main" id="{84489868-7B5C-4ADB-94BA-9B447061F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0"/>
            <a:ext cx="11441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619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A871-6B5D-417F-AD34-5065AE56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are much easier. Thanks to Arduino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9327D-A422-4106-ACF7-16B840C2D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772" y="1950201"/>
            <a:ext cx="4242456" cy="29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2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D709F-32F3-49AC-91CD-8E06161C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026" name="Picture 2" descr="Basic Process Control Systems - STI Automation">
            <a:extLst>
              <a:ext uri="{FF2B5EF4-FFF2-40B4-BE49-F238E27FC236}">
                <a16:creationId xmlns:a16="http://schemas.microsoft.com/office/drawing/2014/main" id="{041590D8-E519-46A5-B813-F615EDE13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7" y="2737632"/>
            <a:ext cx="41910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ircuits and the Speed of Light | Transmission Lines | Electronics Textbook">
            <a:extLst>
              <a:ext uri="{FF2B5EF4-FFF2-40B4-BE49-F238E27FC236}">
                <a16:creationId xmlns:a16="http://schemas.microsoft.com/office/drawing/2014/main" id="{97B4C1CD-DDC4-42B1-BC8A-D59E47FE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854" y="3301845"/>
            <a:ext cx="4050149" cy="204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Electrical and electronic schematic Diagrams (part 1)">
            <a:extLst>
              <a:ext uri="{FF2B5EF4-FFF2-40B4-BE49-F238E27FC236}">
                <a16:creationId xmlns:a16="http://schemas.microsoft.com/office/drawing/2014/main" id="{557A61F1-69F3-4C6C-9908-DD3A3B7CF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41" y="2157104"/>
            <a:ext cx="3063142" cy="433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1265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9 Beautiful and Ludicrous Control Panels | Control panels, Paneling,  Control">
            <a:extLst>
              <a:ext uri="{FF2B5EF4-FFF2-40B4-BE49-F238E27FC236}">
                <a16:creationId xmlns:a16="http://schemas.microsoft.com/office/drawing/2014/main" id="{5309BE22-1CF4-4BF8-9074-A0C92C5C0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8117"/>
            <a:ext cx="6974825" cy="439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pace shuttle | Names, Definition, Facts, &amp; History | Britannica">
            <a:extLst>
              <a:ext uri="{FF2B5EF4-FFF2-40B4-BE49-F238E27FC236}">
                <a16:creationId xmlns:a16="http://schemas.microsoft.com/office/drawing/2014/main" id="{A40944C8-B1BF-41B0-9CDF-556F3356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063" y="56271"/>
            <a:ext cx="50879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9263390-3CE3-4051-8B04-E673D373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166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0EA6-C03C-406B-BDE2-E1745B8D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vs output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7CB62C-6D52-4992-B113-1F629CE4E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72" y="2370048"/>
            <a:ext cx="6096000" cy="307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AITRAL Industrial Desk Lamp, Vintage Edison Bulb Table Lamp for Dorm,  Office, Bedroom, Living Room - Black (Without Bulb) - - Amazon.com">
            <a:extLst>
              <a:ext uri="{FF2B5EF4-FFF2-40B4-BE49-F238E27FC236}">
                <a16:creationId xmlns:a16="http://schemas.microsoft.com/office/drawing/2014/main" id="{6C1D2360-B1B3-418E-BDA1-13B76E722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041" y="1690688"/>
            <a:ext cx="4438650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24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0EA6-C03C-406B-BDE2-E1745B8D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944"/>
            <a:ext cx="10515600" cy="640322"/>
          </a:xfrm>
        </p:spPr>
        <p:txBody>
          <a:bodyPr>
            <a:normAutofit fontScale="90000"/>
          </a:bodyPr>
          <a:lstStyle/>
          <a:p>
            <a:r>
              <a:rPr lang="en-US" dirty="0"/>
              <a:t>Input vs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C9139-9FB1-4046-B269-08A0C44D3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0226"/>
            <a:ext cx="5067819" cy="357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kai Tangki Air di Rumah Harus Seberapa Tingginya? Ini 5 Wajib Tahu untuk  Merencanakannya - Semua Halaman - iDEA">
            <a:extLst>
              <a:ext uri="{FF2B5EF4-FFF2-40B4-BE49-F238E27FC236}">
                <a16:creationId xmlns:a16="http://schemas.microsoft.com/office/drawing/2014/main" id="{C1BA242F-D854-4097-BC2A-4BE092E36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976" y="2381932"/>
            <a:ext cx="66675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441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E705-7120-4E62-B54E-9361F338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6312"/>
            <a:ext cx="10515600" cy="647749"/>
          </a:xfrm>
        </p:spPr>
        <p:txBody>
          <a:bodyPr>
            <a:normAutofit fontScale="90000"/>
          </a:bodyPr>
          <a:lstStyle/>
          <a:p>
            <a:r>
              <a:rPr lang="en-US" dirty="0"/>
              <a:t>Open loop system vs close loop system</a:t>
            </a:r>
          </a:p>
        </p:txBody>
      </p:sp>
      <p:pic>
        <p:nvPicPr>
          <p:cNvPr id="1026" name="Picture 2" descr="Closed-loop System and Closed-loop Control Systems">
            <a:extLst>
              <a:ext uri="{FF2B5EF4-FFF2-40B4-BE49-F238E27FC236}">
                <a16:creationId xmlns:a16="http://schemas.microsoft.com/office/drawing/2014/main" id="{78D048AF-C22E-44F7-A0F4-F55342BD2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210" y="1726493"/>
            <a:ext cx="4951512" cy="266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 Loop and Closed Loop Animation - Inst Tools">
            <a:extLst>
              <a:ext uri="{FF2B5EF4-FFF2-40B4-BE49-F238E27FC236}">
                <a16:creationId xmlns:a16="http://schemas.microsoft.com/office/drawing/2014/main" id="{0266965E-7999-4996-A5E1-FE41E4D9E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t="14808" r="9221" b="58159"/>
          <a:stretch/>
        </p:blipFill>
        <p:spPr bwMode="auto">
          <a:xfrm>
            <a:off x="563024" y="2227068"/>
            <a:ext cx="4951512" cy="11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707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F8F1-733A-418C-ABD6-29F84CAF9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89"/>
            <a:ext cx="10515600" cy="647749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open loop system</a:t>
            </a:r>
          </a:p>
        </p:txBody>
      </p:sp>
      <p:pic>
        <p:nvPicPr>
          <p:cNvPr id="4" name="Picture 4" descr="&#10;">
            <a:extLst>
              <a:ext uri="{FF2B5EF4-FFF2-40B4-BE49-F238E27FC236}">
                <a16:creationId xmlns:a16="http://schemas.microsoft.com/office/drawing/2014/main" id="{5144E456-6E24-4B27-98DE-9B972FAAE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t="14808" r="9221" b="58159"/>
          <a:stretch/>
        </p:blipFill>
        <p:spPr bwMode="auto">
          <a:xfrm>
            <a:off x="838200" y="1760938"/>
            <a:ext cx="4951512" cy="11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956FF6-1412-4C22-9E04-381D68DC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512" y="3779360"/>
            <a:ext cx="1924050" cy="1314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038E1-75C7-4282-A866-CC4ECD91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531" y="3173547"/>
            <a:ext cx="1361856" cy="1384366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E496C5A3-29EB-4AFB-A919-5BC387DCDE08}"/>
              </a:ext>
            </a:extLst>
          </p:cNvPr>
          <p:cNvCxnSpPr>
            <a:cxnSpLocks/>
          </p:cNvCxnSpPr>
          <p:nvPr/>
        </p:nvCxnSpPr>
        <p:spPr>
          <a:xfrm>
            <a:off x="3231167" y="4086603"/>
            <a:ext cx="1890547" cy="16091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077CCFF-98CC-495D-8F28-B32DAA486EEE}"/>
              </a:ext>
            </a:extLst>
          </p:cNvPr>
          <p:cNvCxnSpPr>
            <a:cxnSpLocks/>
          </p:cNvCxnSpPr>
          <p:nvPr/>
        </p:nvCxnSpPr>
        <p:spPr>
          <a:xfrm>
            <a:off x="3688" y="4436585"/>
            <a:ext cx="1620104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6CAEAE7-057C-4CA3-8AFE-D9472AEB6274}"/>
              </a:ext>
            </a:extLst>
          </p:cNvPr>
          <p:cNvCxnSpPr>
            <a:cxnSpLocks/>
          </p:cNvCxnSpPr>
          <p:nvPr/>
        </p:nvCxnSpPr>
        <p:spPr>
          <a:xfrm>
            <a:off x="6121739" y="4247513"/>
            <a:ext cx="814707" cy="3104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165BB4-67E2-4AD9-9B71-7D4DDEBB33CC}"/>
              </a:ext>
            </a:extLst>
          </p:cNvPr>
          <p:cNvSpPr txBox="1"/>
          <p:nvPr/>
        </p:nvSpPr>
        <p:spPr>
          <a:xfrm>
            <a:off x="6513342" y="6301491"/>
            <a:ext cx="6386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MINI GAME OPEN LOOP CONTROL 01</a:t>
            </a:r>
          </a:p>
        </p:txBody>
      </p:sp>
      <p:sp>
        <p:nvSpPr>
          <p:cNvPr id="3" name="AutoShape 2" descr="Meme: &quot;I want to play a game&quot; - All Templates - Meme-arsenal.com">
            <a:extLst>
              <a:ext uri="{FF2B5EF4-FFF2-40B4-BE49-F238E27FC236}">
                <a16:creationId xmlns:a16="http://schemas.microsoft.com/office/drawing/2014/main" id="{9DC997DF-C258-4322-B4F5-C5C0559602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51972" y="41628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ABE514-1427-400F-8313-16850D1F5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461" y="1133731"/>
            <a:ext cx="4995641" cy="38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3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1349-4AD8-469B-A45B-221C40F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B4101-1D22-4727-8D09-53B7B8E19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B20C5A-AF82-4B93-9A42-70C41BD9C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40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6CB7-CE34-4B69-91AC-52220A3B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close loop system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A950D5-EA5A-4B23-869D-740941A03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152" y="1690688"/>
            <a:ext cx="4951512" cy="266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AABD4-757B-4511-9D08-9B14468E578A}"/>
              </a:ext>
            </a:extLst>
          </p:cNvPr>
          <p:cNvSpPr txBox="1"/>
          <p:nvPr/>
        </p:nvSpPr>
        <p:spPr>
          <a:xfrm>
            <a:off x="8548468" y="6334780"/>
            <a:ext cx="3643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SHOWS PID WORKS</a:t>
            </a:r>
          </a:p>
        </p:txBody>
      </p:sp>
    </p:spTree>
    <p:extLst>
      <p:ext uri="{BB962C8B-B14F-4D97-AF65-F5344CB8AC3E}">
        <p14:creationId xmlns:p14="http://schemas.microsoft.com/office/powerpoint/2010/main" val="853754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8E77-5CAD-45AA-B1BF-4228F5DF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Summary of </a:t>
            </a:r>
            <a:r>
              <a:rPr lang="en-US" dirty="0" err="1"/>
              <a:t>openloop</a:t>
            </a:r>
            <a:r>
              <a:rPr lang="en-US" dirty="0"/>
              <a:t> vs </a:t>
            </a:r>
            <a:r>
              <a:rPr lang="en-US" dirty="0" err="1"/>
              <a:t>closeloop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A010-5E52-48ED-B5F3-6EDCB7831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00468"/>
            <a:ext cx="10515600" cy="732764"/>
          </a:xfrm>
        </p:spPr>
        <p:txBody>
          <a:bodyPr/>
          <a:lstStyle/>
          <a:p>
            <a:endParaRPr lang="en-US"/>
          </a:p>
        </p:txBody>
      </p:sp>
      <p:pic>
        <p:nvPicPr>
          <p:cNvPr id="7170" name="Picture 2" descr="Jual Fitting Lampu Sensor Cahaya Otomatis Siang &amp; Malam Lamp Fitting - Kota  Depok - Multi Retail Indonesia | Tokopedia">
            <a:extLst>
              <a:ext uri="{FF2B5EF4-FFF2-40B4-BE49-F238E27FC236}">
                <a16:creationId xmlns:a16="http://schemas.microsoft.com/office/drawing/2014/main" id="{379A225B-81B6-4EFF-9048-96598B75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281" y="1686682"/>
            <a:ext cx="3405823" cy="340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62D2D4-FD1D-4C1D-A585-72074B78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710" y="1686682"/>
            <a:ext cx="17526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0D63-6FC6-4CF6-9323-87770D7B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loop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58C9-309A-4551-B799-DDD65F18D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– Off CONTROL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PID CONTROL</a:t>
            </a:r>
          </a:p>
        </p:txBody>
      </p:sp>
    </p:spTree>
    <p:extLst>
      <p:ext uri="{BB962C8B-B14F-4D97-AF65-F5344CB8AC3E}">
        <p14:creationId xmlns:p14="http://schemas.microsoft.com/office/powerpoint/2010/main" val="1495306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C958-6CCC-4F5D-B774-55320BC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loop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3B1BD-5692-441B-B061-FB25C7A86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6331"/>
          </a:xfrm>
        </p:spPr>
        <p:txBody>
          <a:bodyPr/>
          <a:lstStyle/>
          <a:p>
            <a:r>
              <a:rPr lang="en-US" dirty="0"/>
              <a:t>On-Off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02329-E2A9-4D44-BC3B-956DD23FD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59" y="2399374"/>
            <a:ext cx="7581234" cy="3177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BF6C2F8-757B-4016-B0BD-CE4B7D999FF3}"/>
                  </a:ext>
                </a:extLst>
              </p:cNvPr>
              <p:cNvSpPr/>
              <p:nvPr/>
            </p:nvSpPr>
            <p:spPr>
              <a:xfrm>
                <a:off x="6902958" y="5718889"/>
                <a:ext cx="5122108" cy="9161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  &amp;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𝑜𝑢𝑡𝑝𝑢𝑡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𝐿𝑂𝑊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,  &amp;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𝑜𝑢𝑡𝑝𝑢𝑡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 =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𝐻𝐼𝐺𝐻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BF6C2F8-757B-4016-B0BD-CE4B7D999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958" y="5718889"/>
                <a:ext cx="5122108" cy="9161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5882C4F-79F1-475F-9D7B-C6B7F806A156}"/>
              </a:ext>
            </a:extLst>
          </p:cNvPr>
          <p:cNvSpPr txBox="1"/>
          <p:nvPr/>
        </p:nvSpPr>
        <p:spPr>
          <a:xfrm>
            <a:off x="3221502" y="3105834"/>
            <a:ext cx="101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off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56A39B-1062-4A86-AFFD-FAB2C0310837}"/>
              </a:ext>
            </a:extLst>
          </p:cNvPr>
          <p:cNvSpPr txBox="1"/>
          <p:nvPr/>
        </p:nvSpPr>
        <p:spPr>
          <a:xfrm>
            <a:off x="4358640" y="4807680"/>
            <a:ext cx="10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D4828-F1BB-4D3F-9847-6EA167848B15}"/>
              </a:ext>
            </a:extLst>
          </p:cNvPr>
          <p:cNvSpPr txBox="1"/>
          <p:nvPr/>
        </p:nvSpPr>
        <p:spPr>
          <a:xfrm>
            <a:off x="5413714" y="3117557"/>
            <a:ext cx="10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4D2C3D-385B-4B83-BC89-1E1E99DD6290}"/>
              </a:ext>
            </a:extLst>
          </p:cNvPr>
          <p:cNvSpPr txBox="1"/>
          <p:nvPr/>
        </p:nvSpPr>
        <p:spPr>
          <a:xfrm>
            <a:off x="2091400" y="3004673"/>
            <a:ext cx="10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(e)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87DB4-EAE0-41A6-950A-AC315E5F66CF}"/>
              </a:ext>
            </a:extLst>
          </p:cNvPr>
          <p:cNvSpPr txBox="1"/>
          <p:nvPr/>
        </p:nvSpPr>
        <p:spPr>
          <a:xfrm>
            <a:off x="372797" y="2988260"/>
            <a:ext cx="10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setpoint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3D8FD3-9E06-42B2-8D9E-34321D1FD611}"/>
              </a:ext>
            </a:extLst>
          </p:cNvPr>
          <p:cNvSpPr txBox="1"/>
          <p:nvPr/>
        </p:nvSpPr>
        <p:spPr>
          <a:xfrm>
            <a:off x="4438359" y="2524027"/>
            <a:ext cx="1012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068420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DD83-EFA2-4561-B563-8AEDDE25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convert block diagram to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58003D-1CA4-44A2-ADD7-137295912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9504"/>
            <a:ext cx="524827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27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DD83-EFA2-4561-B563-8AEDDE25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– off control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8C169-3DC1-4A98-8A96-2B8E13BF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493" y="1690688"/>
            <a:ext cx="7599013" cy="370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1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5585C-05DE-481A-8575-70E522D8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79" y="393261"/>
            <a:ext cx="8982738" cy="62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446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FD0C-4E64-4150-86C1-18E6189A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Heater parameter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17EB29-4252-4558-916E-29F0038A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75" y="2100776"/>
            <a:ext cx="6268211" cy="42859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CEA2D3-D85C-4A79-8195-AE76055E9083}"/>
              </a:ext>
            </a:extLst>
          </p:cNvPr>
          <p:cNvSpPr txBox="1"/>
          <p:nvPr/>
        </p:nvSpPr>
        <p:spPr>
          <a:xfrm>
            <a:off x="7315200" y="2039815"/>
            <a:ext cx="403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Ambient temperature : 0</a:t>
            </a:r>
          </a:p>
          <a:p>
            <a:r>
              <a:rPr lang="en-US" dirty="0"/>
              <a:t>C/W : 1</a:t>
            </a:r>
          </a:p>
          <a:p>
            <a:r>
              <a:rPr lang="en-US" dirty="0"/>
              <a:t>Oven time constant : 3</a:t>
            </a:r>
          </a:p>
          <a:p>
            <a:r>
              <a:rPr lang="en-US" dirty="0"/>
              <a:t>Heater Time constant : 3</a:t>
            </a:r>
          </a:p>
          <a:p>
            <a:r>
              <a:rPr lang="en-US" dirty="0"/>
              <a:t>V/C : 0.08</a:t>
            </a:r>
          </a:p>
          <a:p>
            <a:r>
              <a:rPr lang="en-US" dirty="0"/>
              <a:t>W : 4</a:t>
            </a:r>
          </a:p>
        </p:txBody>
      </p:sp>
    </p:spTree>
    <p:extLst>
      <p:ext uri="{BB962C8B-B14F-4D97-AF65-F5344CB8AC3E}">
        <p14:creationId xmlns:p14="http://schemas.microsoft.com/office/powerpoint/2010/main" val="4055682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B69B-F357-4B87-A30B-C62E2C84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F8DF8-13B9-4106-AB8D-225F8BF1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669" y="2243927"/>
            <a:ext cx="2100702" cy="2287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B2903-75FA-4289-9442-307034AA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268" y="2326398"/>
            <a:ext cx="1715159" cy="220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1B1AC9-D69B-42FB-9FD8-2E4AF1B7B388}"/>
              </a:ext>
            </a:extLst>
          </p:cNvPr>
          <p:cNvGraphicFramePr>
            <a:graphicFrameLocks/>
          </p:cNvGraphicFramePr>
          <p:nvPr/>
        </p:nvGraphicFramePr>
        <p:xfrm>
          <a:off x="475957" y="1537774"/>
          <a:ext cx="5573151" cy="3640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2C0328-214C-47F0-8C4D-DE4EA34EC962}"/>
              </a:ext>
            </a:extLst>
          </p:cNvPr>
          <p:cNvCxnSpPr>
            <a:cxnSpLocks/>
          </p:cNvCxnSpPr>
          <p:nvPr/>
        </p:nvCxnSpPr>
        <p:spPr>
          <a:xfrm>
            <a:off x="4867422" y="1913206"/>
            <a:ext cx="322150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FA0CA13-7C58-4A4D-9836-D40F2662945E}"/>
              </a:ext>
            </a:extLst>
          </p:cNvPr>
          <p:cNvGraphicFramePr>
            <a:graphicFrameLocks/>
          </p:cNvGraphicFramePr>
          <p:nvPr/>
        </p:nvGraphicFramePr>
        <p:xfrm>
          <a:off x="6321082" y="1652073"/>
          <a:ext cx="5526259" cy="349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6187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4929A-79A0-4BC8-B0FC-943AEEE3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FC86D-DA2B-4AAC-8E40-BCB2C1DA5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ED3CE-C545-4229-A83C-96A5094D9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78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AC958-6CCC-4F5D-B774-55320BC4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loop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3B1BD-5692-441B-B061-FB25C7A8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On-Off Control advantage :</a:t>
            </a:r>
          </a:p>
          <a:p>
            <a:pPr marL="0" indent="0">
              <a:buNone/>
            </a:pPr>
            <a:r>
              <a:rPr lang="en-US" dirty="0"/>
              <a:t>   - easy to implement</a:t>
            </a:r>
          </a:p>
          <a:p>
            <a:pPr marL="0" indent="0">
              <a:buNone/>
            </a:pPr>
            <a:r>
              <a:rPr lang="en-US" dirty="0"/>
              <a:t>   - easy to debug </a:t>
            </a:r>
          </a:p>
          <a:p>
            <a:pPr marL="0" indent="0">
              <a:buNone/>
            </a:pPr>
            <a:r>
              <a:rPr lang="en-US" dirty="0"/>
              <a:t>   - </a:t>
            </a:r>
          </a:p>
          <a:p>
            <a:pPr marL="0" indent="0">
              <a:buNone/>
            </a:pPr>
            <a:r>
              <a:rPr lang="en-US" dirty="0"/>
              <a:t>   -</a:t>
            </a:r>
          </a:p>
          <a:p>
            <a:pPr marL="0" indent="0">
              <a:buNone/>
            </a:pPr>
            <a:r>
              <a:rPr lang="en-US" dirty="0"/>
              <a:t>   -</a:t>
            </a:r>
          </a:p>
          <a:p>
            <a:r>
              <a:rPr lang="en-US" dirty="0"/>
              <a:t>On-off Control Weakness:</a:t>
            </a:r>
          </a:p>
          <a:p>
            <a:pPr marL="0" indent="0">
              <a:buNone/>
            </a:pPr>
            <a:r>
              <a:rPr lang="en-US" dirty="0"/>
              <a:t>   - hard to achieve stability</a:t>
            </a:r>
          </a:p>
          <a:p>
            <a:pPr marL="0" indent="0">
              <a:buNone/>
            </a:pPr>
            <a:r>
              <a:rPr lang="en-US" dirty="0"/>
              <a:t>   - </a:t>
            </a:r>
          </a:p>
          <a:p>
            <a:pPr marL="0" indent="0">
              <a:buNone/>
            </a:pPr>
            <a:r>
              <a:rPr lang="en-US" dirty="0"/>
              <a:t>   -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24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5F72C-3762-4FF6-A3BF-5AC80A57E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loop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81510-B9BD-41D2-B722-3B3448295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On-off Control Weakness:</a:t>
            </a:r>
          </a:p>
          <a:p>
            <a:pPr marL="0" indent="0">
              <a:buNone/>
            </a:pPr>
            <a:r>
              <a:rPr lang="en-US" dirty="0"/>
              <a:t>   - hard to achieve stability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Believe or not ??????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To solve this stability problem there are Improvement by using PID CONTROL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0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FC58F-B614-43F4-840F-ABA738C30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 Loop Control </a:t>
            </a:r>
          </a:p>
        </p:txBody>
      </p:sp>
      <p:pic>
        <p:nvPicPr>
          <p:cNvPr id="3074" name="Picture 2" descr="What Is A PID Controller And How It Works? - PLCynergy">
            <a:extLst>
              <a:ext uri="{FF2B5EF4-FFF2-40B4-BE49-F238E27FC236}">
                <a16:creationId xmlns:a16="http://schemas.microsoft.com/office/drawing/2014/main" id="{A51AA735-5E6A-4E84-B5F4-8062D32DD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25" y="2317261"/>
            <a:ext cx="11149409" cy="357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101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A11-5EF3-4E5A-9BBE-CB51BE01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PID Control 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3312E-AE15-43D5-A8C1-9A55F3783D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697" y="1943907"/>
            <a:ext cx="6700910" cy="434435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52D902-2FBA-45EE-9C2C-71F049F8AAEB}"/>
              </a:ext>
            </a:extLst>
          </p:cNvPr>
          <p:cNvSpPr txBox="1"/>
          <p:nvPr/>
        </p:nvSpPr>
        <p:spPr>
          <a:xfrm flipH="1">
            <a:off x="10047848" y="2138289"/>
            <a:ext cx="1994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Kp</a:t>
            </a:r>
            <a:r>
              <a:rPr lang="en-US" sz="2400" dirty="0"/>
              <a:t> = ???????</a:t>
            </a:r>
          </a:p>
          <a:p>
            <a:r>
              <a:rPr lang="en-US" sz="2400" dirty="0"/>
              <a:t>Ki = ??????</a:t>
            </a:r>
          </a:p>
          <a:p>
            <a:r>
              <a:rPr lang="en-US" sz="2400" dirty="0" err="1"/>
              <a:t>Kd</a:t>
            </a:r>
            <a:r>
              <a:rPr lang="en-US" sz="2400" dirty="0"/>
              <a:t> = ??????? </a:t>
            </a:r>
          </a:p>
        </p:txBody>
      </p:sp>
    </p:spTree>
    <p:extLst>
      <p:ext uri="{BB962C8B-B14F-4D97-AF65-F5344CB8AC3E}">
        <p14:creationId xmlns:p14="http://schemas.microsoft.com/office/powerpoint/2010/main" val="3623701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A11-5EF3-4E5A-9BBE-CB51BE0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How PID Control 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F252C-61A1-4F18-8588-9D1881C0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Proportional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A77C8-D6D0-4057-8C58-B6C4F9734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06" y="1963835"/>
            <a:ext cx="3296236" cy="19671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846A4-6326-4E9C-B3D5-5413145B9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31" y="4894165"/>
            <a:ext cx="2719175" cy="569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B32951-8D41-472A-905C-E18E645CC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94164"/>
            <a:ext cx="5148634" cy="56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9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A11-5EF3-4E5A-9BBE-CB51BE0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How PID Control 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F252C-61A1-4F18-8588-9D1881C0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Integral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EEFC4-5285-4B7F-B1B5-8138405E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579" y="2418177"/>
            <a:ext cx="2915382" cy="167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04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A11-5EF3-4E5A-9BBE-CB51BE0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How PID Control 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F252C-61A1-4F18-8588-9D1881C0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Integral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EEFC4-5285-4B7F-B1B5-8138405E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" y="2679683"/>
            <a:ext cx="2915382" cy="167550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41C90FD-B778-4DEC-B437-5BB622BDA47A}"/>
              </a:ext>
            </a:extLst>
          </p:cNvPr>
          <p:cNvSpPr/>
          <p:nvPr/>
        </p:nvSpPr>
        <p:spPr>
          <a:xfrm>
            <a:off x="3753582" y="3186845"/>
            <a:ext cx="1683434" cy="70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385 Python Programming Illustrations &amp; Clip Art - iStock">
            <a:extLst>
              <a:ext uri="{FF2B5EF4-FFF2-40B4-BE49-F238E27FC236}">
                <a16:creationId xmlns:a16="http://schemas.microsoft.com/office/drawing/2014/main" id="{FDB6E72C-AA2F-40FC-9DBC-B0974D2F4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704" y="3890230"/>
            <a:ext cx="3140385" cy="21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stall Arduino CLI on KDE Neon using the Snap Store | Snapcraft">
            <a:extLst>
              <a:ext uri="{FF2B5EF4-FFF2-40B4-BE49-F238E27FC236}">
                <a16:creationId xmlns:a16="http://schemas.microsoft.com/office/drawing/2014/main" id="{83EFF29B-AC47-4C78-A85A-FC609B5BA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205" y="1230704"/>
            <a:ext cx="2103853" cy="21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AD62F7-5EC1-48A2-A118-C0A4B3D2307C}"/>
              </a:ext>
            </a:extLst>
          </p:cNvPr>
          <p:cNvSpPr txBox="1"/>
          <p:nvPr/>
        </p:nvSpPr>
        <p:spPr>
          <a:xfrm>
            <a:off x="6917418" y="3182344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013469-3662-4E70-AD83-F83076CE0042}"/>
              </a:ext>
            </a:extLst>
          </p:cNvPr>
          <p:cNvSpPr txBox="1"/>
          <p:nvPr/>
        </p:nvSpPr>
        <p:spPr>
          <a:xfrm>
            <a:off x="8731348" y="6209416"/>
            <a:ext cx="346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HOW……… ?????????</a:t>
            </a:r>
          </a:p>
        </p:txBody>
      </p:sp>
    </p:spTree>
    <p:extLst>
      <p:ext uri="{BB962C8B-B14F-4D97-AF65-F5344CB8AC3E}">
        <p14:creationId xmlns:p14="http://schemas.microsoft.com/office/powerpoint/2010/main" val="1060360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D232-ACF1-4906-A3EC-BFE3B2EF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Riemann sum</a:t>
            </a:r>
          </a:p>
        </p:txBody>
      </p:sp>
      <p:pic>
        <p:nvPicPr>
          <p:cNvPr id="1026" name="Picture 2" descr="Riemann Sums and the Definite Integral">
            <a:extLst>
              <a:ext uri="{FF2B5EF4-FFF2-40B4-BE49-F238E27FC236}">
                <a16:creationId xmlns:a16="http://schemas.microsoft.com/office/drawing/2014/main" id="{76B48C92-38A7-4D35-A59A-F384705D3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5" y="1833839"/>
            <a:ext cx="4745795" cy="3541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88643-1949-411F-AD3A-5B202E91F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44" y="2495020"/>
            <a:ext cx="5312081" cy="2636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C035A-8061-4BDA-8164-156004618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7" y="5496763"/>
            <a:ext cx="710123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83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478C0-7107-4B50-AEC5-CC0C29E5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Soooo</a:t>
            </a:r>
            <a:r>
              <a:rPr lang="en-US" dirty="0"/>
              <a:t>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98534-AD51-4D4B-B51B-C26E9D49B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5385"/>
            <a:ext cx="10515600" cy="901578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DB9CF-69B7-4912-9037-F758F542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42" y="3837688"/>
            <a:ext cx="5257800" cy="728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40DA6-CABE-4194-96E4-3789E54A6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285" y="3260840"/>
            <a:ext cx="4012515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F26D6-65A9-4CEA-816C-C1F71EE53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025" y="1638011"/>
            <a:ext cx="2915382" cy="167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39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A11-5EF3-4E5A-9BBE-CB51BE0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How PID Control 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F252C-61A1-4F18-8588-9D1881C0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Derivative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D18EE-218E-4B5D-A752-D5575FEEB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1" y="1658730"/>
            <a:ext cx="2394218" cy="177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69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DCCE-FCCF-4F9D-AD04-76D57DA1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C3B60-1373-4B2D-A750-782B2C48D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19.30-21.00 : discussion </a:t>
            </a:r>
          </a:p>
        </p:txBody>
      </p:sp>
    </p:spTree>
    <p:extLst>
      <p:ext uri="{BB962C8B-B14F-4D97-AF65-F5344CB8AC3E}">
        <p14:creationId xmlns:p14="http://schemas.microsoft.com/office/powerpoint/2010/main" val="22915149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A11-5EF3-4E5A-9BBE-CB51BE0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How PID Control 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F252C-61A1-4F18-8588-9D1881C0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4959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Derivative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D18EE-218E-4B5D-A752-D5575FEEB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37" y="2882620"/>
            <a:ext cx="2394218" cy="177027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9DE8C8B-6EDC-4E9D-9C10-91C62C4B4A86}"/>
              </a:ext>
            </a:extLst>
          </p:cNvPr>
          <p:cNvSpPr/>
          <p:nvPr/>
        </p:nvSpPr>
        <p:spPr>
          <a:xfrm>
            <a:off x="3936462" y="3312209"/>
            <a:ext cx="1683434" cy="70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385 Python Programming Illustrations &amp; Clip Art - iStock">
            <a:extLst>
              <a:ext uri="{FF2B5EF4-FFF2-40B4-BE49-F238E27FC236}">
                <a16:creationId xmlns:a16="http://schemas.microsoft.com/office/drawing/2014/main" id="{2722FAF9-B3FE-47F6-B0A0-17E2022E8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584" y="4015594"/>
            <a:ext cx="3140385" cy="21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nstall Arduino CLI on KDE Neon using the Snap Store | Snapcraft">
            <a:extLst>
              <a:ext uri="{FF2B5EF4-FFF2-40B4-BE49-F238E27FC236}">
                <a16:creationId xmlns:a16="http://schemas.microsoft.com/office/drawing/2014/main" id="{0B4D9FC8-82DB-4CD2-8A68-06284569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085" y="1356068"/>
            <a:ext cx="2103853" cy="21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361939-9DB2-4BA4-B179-EE2848A64CB2}"/>
              </a:ext>
            </a:extLst>
          </p:cNvPr>
          <p:cNvSpPr txBox="1"/>
          <p:nvPr/>
        </p:nvSpPr>
        <p:spPr>
          <a:xfrm>
            <a:off x="7100298" y="3307708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FDBB9-6E69-4E2A-9115-090F6F402774}"/>
              </a:ext>
            </a:extLst>
          </p:cNvPr>
          <p:cNvSpPr txBox="1"/>
          <p:nvPr/>
        </p:nvSpPr>
        <p:spPr>
          <a:xfrm>
            <a:off x="8914228" y="6334780"/>
            <a:ext cx="3460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HOW……… ?????????</a:t>
            </a:r>
          </a:p>
        </p:txBody>
      </p:sp>
    </p:spTree>
    <p:extLst>
      <p:ext uri="{BB962C8B-B14F-4D97-AF65-F5344CB8AC3E}">
        <p14:creationId xmlns:p14="http://schemas.microsoft.com/office/powerpoint/2010/main" val="3690378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A11-5EF3-4E5A-9BBE-CB51BE0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How PID Control 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F252C-61A1-4F18-8588-9D1881C0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237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Derivative control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6331F9-F5FA-4859-A665-A37E5850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665" y="340518"/>
            <a:ext cx="3158637" cy="35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E0B26-A7FC-416A-8A84-227B6982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65" y="3803744"/>
            <a:ext cx="4645440" cy="1161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A34353-EDC4-45F2-8E01-1EBC1DA50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098" y="2327397"/>
            <a:ext cx="2295525" cy="17811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44F63D-6D23-4D82-A6C2-8BBCC72E7FDD}"/>
              </a:ext>
            </a:extLst>
          </p:cNvPr>
          <p:cNvCxnSpPr>
            <a:cxnSpLocks/>
          </p:cNvCxnSpPr>
          <p:nvPr/>
        </p:nvCxnSpPr>
        <p:spPr>
          <a:xfrm>
            <a:off x="3432517" y="4586068"/>
            <a:ext cx="3947748" cy="1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D68AC4E-9536-4E6D-838E-7B8797988492}"/>
              </a:ext>
            </a:extLst>
          </p:cNvPr>
          <p:cNvSpPr txBox="1"/>
          <p:nvPr/>
        </p:nvSpPr>
        <p:spPr>
          <a:xfrm>
            <a:off x="3948623" y="4625486"/>
            <a:ext cx="3026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“numerical derivation”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563E3D-5468-4133-AEDE-ECD1F9F30F81}"/>
              </a:ext>
            </a:extLst>
          </p:cNvPr>
          <p:cNvSpPr txBox="1"/>
          <p:nvPr/>
        </p:nvSpPr>
        <p:spPr>
          <a:xfrm>
            <a:off x="7894611" y="5438299"/>
            <a:ext cx="4297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https://mathworld.wolfram.com/NumericalDifferentiation.html#:~:text=Numerical%20differentiation%20is%20the%20process,more%20difficult%20than%20numerical%20integration.</a:t>
            </a:r>
          </a:p>
        </p:txBody>
      </p:sp>
    </p:spTree>
    <p:extLst>
      <p:ext uri="{BB962C8B-B14F-4D97-AF65-F5344CB8AC3E}">
        <p14:creationId xmlns:p14="http://schemas.microsoft.com/office/powerpoint/2010/main" val="331978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ACA11-5EF3-4E5A-9BBE-CB51BE0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/>
              <a:t>How PID Control 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7F252C-61A1-4F18-8588-9D1881C0E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5237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Derivative control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6331F9-F5FA-4859-A665-A37E5850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22" y="2023167"/>
            <a:ext cx="4041131" cy="448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BE0B26-A7FC-416A-8A84-227B6982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056" y="2462212"/>
            <a:ext cx="4645440" cy="1161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E9FB08-2608-4263-ABCC-D8A9EC28D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992"/>
            <a:ext cx="2295525" cy="17811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EC7F41-E1AA-426C-BC3C-B0DEF96EA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153" y="4412126"/>
            <a:ext cx="5877242" cy="148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27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1B6EA-0BBC-4998-B19A-2EF2F6FDF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2D383-AE9D-41F9-8D75-577812043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01" y="2267640"/>
            <a:ext cx="3457575" cy="3438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6AA71B-B4F6-4EFC-A775-7708E7C94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2" y="2205727"/>
            <a:ext cx="43243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408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E69-32C4-40DB-BB6F-57A69DB9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Step by step PID Control explained (proteus /</a:t>
            </a:r>
            <a:r>
              <a:rPr lang="en-US" sz="3200" dirty="0" err="1"/>
              <a:t>tinkercad</a:t>
            </a:r>
            <a:r>
              <a:rPr lang="en-US" sz="3200" dirty="0"/>
              <a:t> simulation)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2438B-CA9B-42EB-AFBE-ADB65FC7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881187"/>
            <a:ext cx="86010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02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FEE69-32C4-40DB-BB6F-57A69DB95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Step by step PID Control explained (proteus /</a:t>
            </a:r>
            <a:r>
              <a:rPr lang="en-US" sz="3200" dirty="0" err="1"/>
              <a:t>tinkercad</a:t>
            </a:r>
            <a:r>
              <a:rPr lang="en-US" sz="3200" dirty="0"/>
              <a:t> simulation)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2438B-CA9B-42EB-AFBE-ADB65FC7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02" y="2275083"/>
            <a:ext cx="5521992" cy="2620474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D072D4C-BEA4-440D-A487-504CCFB3B2E7}"/>
              </a:ext>
            </a:extLst>
          </p:cNvPr>
          <p:cNvSpPr/>
          <p:nvPr/>
        </p:nvSpPr>
        <p:spPr>
          <a:xfrm>
            <a:off x="6096000" y="3179298"/>
            <a:ext cx="1683434" cy="7033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385 Python Programming Illustrations &amp; Clip Art - iStock">
            <a:extLst>
              <a:ext uri="{FF2B5EF4-FFF2-40B4-BE49-F238E27FC236}">
                <a16:creationId xmlns:a16="http://schemas.microsoft.com/office/drawing/2014/main" id="{ABA31819-120C-464B-A5B1-2988C6ED7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122" y="3882683"/>
            <a:ext cx="3140385" cy="21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stall Arduino CLI on KDE Neon using the Snap Store | Snapcraft">
            <a:extLst>
              <a:ext uri="{FF2B5EF4-FFF2-40B4-BE49-F238E27FC236}">
                <a16:creationId xmlns:a16="http://schemas.microsoft.com/office/drawing/2014/main" id="{3BCA5A90-9685-487F-8C09-5733AFE5C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623" y="1223157"/>
            <a:ext cx="2103853" cy="210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D579C9-D226-4BD1-B30A-3FA754EF21CA}"/>
              </a:ext>
            </a:extLst>
          </p:cNvPr>
          <p:cNvSpPr txBox="1"/>
          <p:nvPr/>
        </p:nvSpPr>
        <p:spPr>
          <a:xfrm>
            <a:off x="9259836" y="3174797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2271724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05585C-05DE-481A-8575-70E522D8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158" y="196683"/>
            <a:ext cx="8982738" cy="62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51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531F-F67C-4C54-967D-823F8D0A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PID Tune Well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B9AEECD-6A6B-47D1-B052-ABAA23B420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230408"/>
              </p:ext>
            </p:extLst>
          </p:nvPr>
        </p:nvGraphicFramePr>
        <p:xfrm>
          <a:off x="569741" y="2172578"/>
          <a:ext cx="5526259" cy="349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6349C29-F401-408A-AD4A-FE3DD4F016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0282258"/>
              </p:ext>
            </p:extLst>
          </p:nvPr>
        </p:nvGraphicFramePr>
        <p:xfrm>
          <a:off x="6302326" y="2172578"/>
          <a:ext cx="5781822" cy="3497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15467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01E9-0427-4F14-A1CF-96C626426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8DDA75-D470-42DA-8236-CBCCFEB9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50" y="2148474"/>
            <a:ext cx="10446899" cy="37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918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6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Define setpoint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CDD22-409E-42BB-9056-9A5F1E23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19" y="2485292"/>
            <a:ext cx="7372719" cy="94370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7C38F0-CFFE-451B-8640-4D5B4114FFB9}"/>
              </a:ext>
            </a:extLst>
          </p:cNvPr>
          <p:cNvSpPr txBox="1">
            <a:spLocks/>
          </p:cNvSpPr>
          <p:nvPr/>
        </p:nvSpPr>
        <p:spPr>
          <a:xfrm>
            <a:off x="838200" y="3758833"/>
            <a:ext cx="10515600" cy="943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You can change this variable from </a:t>
            </a:r>
            <a:r>
              <a:rPr lang="en-US" dirty="0" err="1"/>
              <a:t>potensiometer</a:t>
            </a:r>
            <a:r>
              <a:rPr lang="en-US" dirty="0"/>
              <a:t>, keypad, and another way for example from IoT Connection</a:t>
            </a:r>
          </a:p>
        </p:txBody>
      </p:sp>
    </p:spTree>
    <p:extLst>
      <p:ext uri="{BB962C8B-B14F-4D97-AF65-F5344CB8AC3E}">
        <p14:creationId xmlns:p14="http://schemas.microsoft.com/office/powerpoint/2010/main" val="1437481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0167"/>
            <a:ext cx="10515600" cy="640714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Name : 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Pd. </a:t>
            </a:r>
          </a:p>
          <a:p>
            <a:r>
              <a:rPr lang="en-US" dirty="0"/>
              <a:t>Birth date : 5 June 1998</a:t>
            </a:r>
          </a:p>
          <a:p>
            <a:r>
              <a:rPr lang="en-US" dirty="0"/>
              <a:t>Hometown : Bandung</a:t>
            </a:r>
          </a:p>
          <a:p>
            <a:r>
              <a:rPr lang="en-US" dirty="0"/>
              <a:t>Current Job : Python Programmer at 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endParaRPr lang="en-US" dirty="0"/>
          </a:p>
          <a:p>
            <a:r>
              <a:rPr lang="en-US" dirty="0"/>
              <a:t>Experiences :    - 2019  : Dynamics Positioning System control system 				       	       engineer on cable ship </a:t>
            </a:r>
            <a:r>
              <a:rPr lang="en-US" dirty="0" err="1"/>
              <a:t>kalibaru</a:t>
            </a:r>
            <a:r>
              <a:rPr lang="en-US" dirty="0"/>
              <a:t> – </a:t>
            </a:r>
            <a:r>
              <a:rPr lang="en-US" dirty="0" err="1"/>
              <a:t>untung</a:t>
            </a:r>
            <a:r>
              <a:rPr lang="en-US" dirty="0"/>
              <a:t> </a:t>
            </a:r>
            <a:r>
              <a:rPr lang="en-US" dirty="0" err="1"/>
              <a:t>jawa</a:t>
            </a:r>
            <a:r>
              <a:rPr lang="en-US" dirty="0"/>
              <a:t> 			         	      	       20Kv cable installation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- 2019  : Dynamics Positioning System control system 				        	      engineer on cable ship </a:t>
            </a:r>
            <a:r>
              <a:rPr lang="en-US" dirty="0" err="1"/>
              <a:t>lampung</a:t>
            </a:r>
            <a:r>
              <a:rPr lang="en-US" dirty="0"/>
              <a:t> – </a:t>
            </a:r>
            <a:r>
              <a:rPr lang="en-US" dirty="0" err="1"/>
              <a:t>pahawang</a:t>
            </a:r>
            <a:r>
              <a:rPr lang="en-US" dirty="0"/>
              <a:t> 			         	        	      20Kv cable installation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- 2020  : Dynamics Positioning System control system 				       	      engineer on cable ship palapa ring </a:t>
            </a:r>
            <a:r>
              <a:rPr lang="en-US" dirty="0" err="1"/>
              <a:t>tengah</a:t>
            </a:r>
            <a:r>
              <a:rPr lang="en-US" dirty="0"/>
              <a:t> cable				       	      maintenance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- 2021 - 2022  : Electronics and control system engineer for 				                   Vent-I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Automa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-2022 : Lightning  Arrester Analyzer (LAPI ITB  and Petronas 				    </a:t>
            </a:r>
            <a:r>
              <a:rPr lang="en-US" dirty="0" err="1"/>
              <a:t>Carigali</a:t>
            </a:r>
            <a:r>
              <a:rPr lang="en-US" dirty="0"/>
              <a:t>, Gresik)</a:t>
            </a:r>
          </a:p>
          <a:p>
            <a:pPr marL="0" indent="0">
              <a:buNone/>
            </a:pPr>
            <a:r>
              <a:rPr lang="en-US" dirty="0"/>
              <a:t>		    - 2022 : Underwater ROV </a:t>
            </a:r>
            <a:r>
              <a:rPr lang="en-US" dirty="0" err="1"/>
              <a:t>RnD</a:t>
            </a:r>
            <a:r>
              <a:rPr lang="en-US" dirty="0"/>
              <a:t> Engineer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ABBB-C72E-4290-959C-E4225ABB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 simulation)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A287D5-3946-492E-8FBD-9B71758C1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Reading sensor (</a:t>
            </a:r>
            <a:r>
              <a:rPr lang="en-US" dirty="0" err="1"/>
              <a:t>analogRead</a:t>
            </a:r>
            <a:r>
              <a:rPr lang="en-US" dirty="0"/>
              <a:t> from heat sensor)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D0845-F716-4489-BE42-3B98C67FFB5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49842"/>
            <a:ext cx="3942080" cy="175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B0A1A9-4E62-4FA4-BB36-CDC31B60D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803" y="2549842"/>
            <a:ext cx="6389015" cy="9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94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8AECA-7C4E-43F5-8F40-CD21FBCD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hardware PID control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7A93E-7DA4-46ED-AB3F-57DE26DA7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Set sensor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56930-52F2-4F1D-91FE-9D182B5F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3" y="2536017"/>
            <a:ext cx="5317588" cy="3956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30C722-8ED9-4A11-8079-171D588E8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772" y="265263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41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B114-5CE0-4808-BC14-71224BD4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hardware PID control demonstration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1FB1B-F26C-47AE-A9A8-AA0C7E064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71"/>
          <a:stretch/>
        </p:blipFill>
        <p:spPr>
          <a:xfrm>
            <a:off x="346790" y="1468287"/>
            <a:ext cx="6808480" cy="2724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BC7CB-0619-454F-9AD6-E69110393E08}"/>
              </a:ext>
            </a:extLst>
          </p:cNvPr>
          <p:cNvSpPr txBox="1"/>
          <p:nvPr/>
        </p:nvSpPr>
        <p:spPr>
          <a:xfrm>
            <a:off x="2968304" y="4263039"/>
            <a:ext cx="873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:https://www.megunolink.com/documentation/arduino-libraries/exponential-filter/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28253-6EEF-4476-B08B-95715C037C68}"/>
              </a:ext>
            </a:extLst>
          </p:cNvPr>
          <p:cNvSpPr txBox="1"/>
          <p:nvPr/>
        </p:nvSpPr>
        <p:spPr>
          <a:xfrm>
            <a:off x="8454661" y="3252708"/>
            <a:ext cx="33905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dirty="0"/>
              <a:t>Revision from my research range value is 0-1.0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182B0B-A533-4250-BC34-6D397F25904E}"/>
              </a:ext>
            </a:extLst>
          </p:cNvPr>
          <p:cNvCxnSpPr>
            <a:cxnSpLocks/>
          </p:cNvCxnSpPr>
          <p:nvPr/>
        </p:nvCxnSpPr>
        <p:spPr>
          <a:xfrm flipV="1">
            <a:off x="6560457" y="3792247"/>
            <a:ext cx="1747508" cy="141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022EA-7375-4674-BB0D-D2CEC6562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217" y="4690471"/>
            <a:ext cx="8967334" cy="180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945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Calculate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D992B-9D39-4FD9-9347-1B1FA19AE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2" y="3145493"/>
            <a:ext cx="2285780" cy="22712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B8276-3043-42D2-A290-FF44DEC94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936" y="4001294"/>
            <a:ext cx="6101257" cy="10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3693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Proportional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9AFE5A-4D14-465F-9397-2D012179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31" y="2781887"/>
            <a:ext cx="9710105" cy="20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79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Integral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EA85D-8184-450E-A6AD-9EE328806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57" y="2838880"/>
            <a:ext cx="10980885" cy="152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090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Integral Windup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82E47-6573-498C-8FD9-FDA0E1755F11}"/>
              </a:ext>
            </a:extLst>
          </p:cNvPr>
          <p:cNvSpPr txBox="1"/>
          <p:nvPr/>
        </p:nvSpPr>
        <p:spPr>
          <a:xfrm>
            <a:off x="838200" y="2419643"/>
            <a:ext cx="80700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Main idea :</a:t>
            </a:r>
          </a:p>
          <a:p>
            <a:r>
              <a:rPr lang="en-US" sz="2000" dirty="0"/>
              <a:t>To limit Control Signal Value</a:t>
            </a:r>
          </a:p>
          <a:p>
            <a:endParaRPr lang="en-US" sz="2000" dirty="0"/>
          </a:p>
          <a:p>
            <a:r>
              <a:rPr lang="en-US" sz="2000" dirty="0"/>
              <a:t>What if control signal when not limited</a:t>
            </a:r>
          </a:p>
          <a:p>
            <a:endParaRPr lang="en-US" sz="2000" dirty="0"/>
          </a:p>
          <a:p>
            <a:r>
              <a:rPr lang="en-US" sz="2000" dirty="0"/>
              <a:t>For example the max value of </a:t>
            </a:r>
            <a:r>
              <a:rPr lang="en-US" sz="2000" dirty="0" err="1"/>
              <a:t>pwm</a:t>
            </a:r>
            <a:r>
              <a:rPr lang="en-US" sz="2000" dirty="0"/>
              <a:t> is 255, what happen if we insert 256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will back to zero </a:t>
            </a:r>
            <a:r>
              <a:rPr lang="en-US" sz="2000" dirty="0">
                <a:sym typeface="Wingdings" panose="05000000000000000000" pitchFamily="2" charset="2"/>
              </a:rPr>
              <a:t>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0331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7. Integral Windup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EFA5AA-BA07-43DD-8EDC-83EE1ACAC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247" y="2771774"/>
            <a:ext cx="3997403" cy="260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941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8. Derivative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86C4B-769C-4F7E-BD14-DE7AEF1D3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51" y="3429000"/>
            <a:ext cx="7586084" cy="191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462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9. Summing PID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B2761-0B2D-439F-A6D5-1D11149DA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35" y="3127265"/>
            <a:ext cx="7439905" cy="874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C79CA3-E4FC-490E-B8D1-64BCC887A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80" t="11172" r="51945" b="55629"/>
          <a:stretch/>
        </p:blipFill>
        <p:spPr>
          <a:xfrm>
            <a:off x="9052340" y="4215662"/>
            <a:ext cx="1543090" cy="217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13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834D-4AF2-48DB-BAE6-6AEE9D8F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866" y="69387"/>
            <a:ext cx="10515600" cy="591478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 : DPS System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7D7E4-CBCE-4B26-AECF-1152DB732F2F}"/>
              </a:ext>
            </a:extLst>
          </p:cNvPr>
          <p:cNvSpPr/>
          <p:nvPr/>
        </p:nvSpPr>
        <p:spPr>
          <a:xfrm>
            <a:off x="4487592" y="1139484"/>
            <a:ext cx="2869811" cy="483928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0B0BE9-5623-4CC8-8D22-55E6DA81F692}"/>
              </a:ext>
            </a:extLst>
          </p:cNvPr>
          <p:cNvSpPr/>
          <p:nvPr/>
        </p:nvSpPr>
        <p:spPr>
          <a:xfrm>
            <a:off x="7357403" y="1491175"/>
            <a:ext cx="70338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A601FE-6DD3-4DFC-B24C-CFF443E1837F}"/>
              </a:ext>
            </a:extLst>
          </p:cNvPr>
          <p:cNvSpPr/>
          <p:nvPr/>
        </p:nvSpPr>
        <p:spPr>
          <a:xfrm>
            <a:off x="7357403" y="4119489"/>
            <a:ext cx="70338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E5711F-EB06-4C43-9B93-36FE969606CA}"/>
              </a:ext>
            </a:extLst>
          </p:cNvPr>
          <p:cNvSpPr/>
          <p:nvPr/>
        </p:nvSpPr>
        <p:spPr>
          <a:xfrm>
            <a:off x="3784207" y="4119489"/>
            <a:ext cx="70338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A1DE1C-DB43-4697-970E-796C06E98D2E}"/>
              </a:ext>
            </a:extLst>
          </p:cNvPr>
          <p:cNvSpPr/>
          <p:nvPr/>
        </p:nvSpPr>
        <p:spPr>
          <a:xfrm>
            <a:off x="3770139" y="1440766"/>
            <a:ext cx="70338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0BC40B-30BB-4F1C-BFDC-E3D094FE14AB}"/>
              </a:ext>
            </a:extLst>
          </p:cNvPr>
          <p:cNvSpPr/>
          <p:nvPr/>
        </p:nvSpPr>
        <p:spPr>
          <a:xfrm>
            <a:off x="5210905" y="5978769"/>
            <a:ext cx="1423183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Propeller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64A8A-3FA6-485C-80E7-52E221CE2C7F}"/>
              </a:ext>
            </a:extLst>
          </p:cNvPr>
          <p:cNvSpPr txBox="1"/>
          <p:nvPr/>
        </p:nvSpPr>
        <p:spPr>
          <a:xfrm>
            <a:off x="8060788" y="1698061"/>
            <a:ext cx="271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Propeller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86519-50A0-49BE-B602-B3E4E12706DE}"/>
              </a:ext>
            </a:extLst>
          </p:cNvPr>
          <p:cNvSpPr txBox="1"/>
          <p:nvPr/>
        </p:nvSpPr>
        <p:spPr>
          <a:xfrm>
            <a:off x="8060788" y="4300583"/>
            <a:ext cx="271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Propeller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78C6F-26B3-49CE-96A5-9BCB47A18F98}"/>
              </a:ext>
            </a:extLst>
          </p:cNvPr>
          <p:cNvSpPr txBox="1"/>
          <p:nvPr/>
        </p:nvSpPr>
        <p:spPr>
          <a:xfrm>
            <a:off x="2511077" y="4300583"/>
            <a:ext cx="12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Propeller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E8B7E9-202C-4F67-BBC2-CFCA6A381E38}"/>
              </a:ext>
            </a:extLst>
          </p:cNvPr>
          <p:cNvSpPr txBox="1"/>
          <p:nvPr/>
        </p:nvSpPr>
        <p:spPr>
          <a:xfrm>
            <a:off x="2511077" y="1560873"/>
            <a:ext cx="125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Propeller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963281-D770-401B-8B92-791C3620BE2D}"/>
              </a:ext>
            </a:extLst>
          </p:cNvPr>
          <p:cNvSpPr/>
          <p:nvPr/>
        </p:nvSpPr>
        <p:spPr>
          <a:xfrm>
            <a:off x="4986996" y="4669915"/>
            <a:ext cx="1871003" cy="87163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Control room</a:t>
            </a: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Gps</a:t>
            </a:r>
            <a:r>
              <a:rPr lang="en-US" dirty="0">
                <a:solidFill>
                  <a:sysClr val="windowText" lastClr="000000"/>
                </a:solidFill>
              </a:rPr>
              <a:t>, wind sensor, </a:t>
            </a:r>
            <a:r>
              <a:rPr lang="en-US" dirty="0" err="1">
                <a:solidFill>
                  <a:sysClr val="windowText" lastClr="000000"/>
                </a:solidFill>
              </a:rPr>
              <a:t>dps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</a:rPr>
              <a:t>gui</a:t>
            </a:r>
            <a:r>
              <a:rPr lang="en-US" dirty="0">
                <a:solidFill>
                  <a:sysClr val="windowText" lastClr="000000"/>
                </a:solidFill>
              </a:rPr>
              <a:t> interface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695B16-D829-4DD5-A764-99F9976590EB}"/>
              </a:ext>
            </a:extLst>
          </p:cNvPr>
          <p:cNvSpPr txBox="1"/>
          <p:nvPr/>
        </p:nvSpPr>
        <p:spPr>
          <a:xfrm>
            <a:off x="9476933" y="4184550"/>
            <a:ext cx="2715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DPS System experiences:</a:t>
            </a:r>
          </a:p>
          <a:p>
            <a:pPr marL="342900" indent="-342900">
              <a:buAutoNum type="arabicPeriod"/>
            </a:pPr>
            <a:r>
              <a:rPr lang="en-US" dirty="0" err="1"/>
              <a:t>Kalibaru</a:t>
            </a:r>
            <a:r>
              <a:rPr lang="en-US" dirty="0"/>
              <a:t> – </a:t>
            </a:r>
            <a:r>
              <a:rPr lang="en-US" dirty="0" err="1"/>
              <a:t>pulau</a:t>
            </a:r>
            <a:r>
              <a:rPr lang="en-US" dirty="0"/>
              <a:t> </a:t>
            </a:r>
            <a:r>
              <a:rPr lang="en-US" dirty="0" err="1"/>
              <a:t>seribu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LCT SJP186 – Lampung </a:t>
            </a:r>
            <a:r>
              <a:rPr lang="en-US" dirty="0" err="1"/>
              <a:t>pahawang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LCT CHH – Palapa ring Tengah </a:t>
            </a:r>
            <a:r>
              <a:rPr lang="en-US" dirty="0" err="1"/>
              <a:t>Ondong</a:t>
            </a:r>
            <a:r>
              <a:rPr lang="en-US" dirty="0"/>
              <a:t> – Manado Km6 - Km12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4FA8BA7-CEB7-4EBB-AF7D-58F2997C9C6F}"/>
              </a:ext>
            </a:extLst>
          </p:cNvPr>
          <p:cNvCxnSpPr>
            <a:stCxn id="14" idx="0"/>
            <a:endCxn id="5" idx="1"/>
          </p:cNvCxnSpPr>
          <p:nvPr/>
        </p:nvCxnSpPr>
        <p:spPr>
          <a:xfrm rot="5400000" flipH="1" flipV="1">
            <a:off x="5233460" y="2545973"/>
            <a:ext cx="2812980" cy="1434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09676DA3-E262-4541-BAB6-7182550B8E5D}"/>
              </a:ext>
            </a:extLst>
          </p:cNvPr>
          <p:cNvCxnSpPr>
            <a:cxnSpLocks/>
            <a:stCxn id="14" idx="0"/>
            <a:endCxn id="8" idx="3"/>
          </p:cNvCxnSpPr>
          <p:nvPr/>
        </p:nvCxnSpPr>
        <p:spPr>
          <a:xfrm rot="16200000" flipV="1">
            <a:off x="3766317" y="2513734"/>
            <a:ext cx="2863389" cy="144897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584F64C-04E7-4789-81C4-F1F3645F387B}"/>
              </a:ext>
            </a:extLst>
          </p:cNvPr>
          <p:cNvCxnSpPr>
            <a:cxnSpLocks/>
            <a:stCxn id="14" idx="0"/>
            <a:endCxn id="7" idx="3"/>
          </p:cNvCxnSpPr>
          <p:nvPr/>
        </p:nvCxnSpPr>
        <p:spPr>
          <a:xfrm rot="16200000" flipV="1">
            <a:off x="5112712" y="3860129"/>
            <a:ext cx="184666" cy="143490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F8F3320-2DEA-4311-9214-94A3D3483DEC}"/>
              </a:ext>
            </a:extLst>
          </p:cNvPr>
          <p:cNvCxnSpPr>
            <a:cxnSpLocks/>
            <a:stCxn id="14" idx="0"/>
            <a:endCxn id="6" idx="1"/>
          </p:cNvCxnSpPr>
          <p:nvPr/>
        </p:nvCxnSpPr>
        <p:spPr>
          <a:xfrm rot="5400000" flipH="1" flipV="1">
            <a:off x="6547617" y="3860130"/>
            <a:ext cx="184666" cy="143490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31751E2-648A-4B8A-951B-6268F5771844}"/>
              </a:ext>
            </a:extLst>
          </p:cNvPr>
          <p:cNvSpPr txBox="1"/>
          <p:nvPr/>
        </p:nvSpPr>
        <p:spPr>
          <a:xfrm flipH="1">
            <a:off x="5996940" y="3176872"/>
            <a:ext cx="1229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connection</a:t>
            </a:r>
          </a:p>
        </p:txBody>
      </p:sp>
    </p:spTree>
    <p:extLst>
      <p:ext uri="{BB962C8B-B14F-4D97-AF65-F5344CB8AC3E}">
        <p14:creationId xmlns:p14="http://schemas.microsoft.com/office/powerpoint/2010/main" val="29453063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10. Saturation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2A39F-2E36-4395-9775-DA9082D16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2673741"/>
            <a:ext cx="5084098" cy="35032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7763F-A81A-46B7-9B91-1807DD915FAA}"/>
              </a:ext>
            </a:extLst>
          </p:cNvPr>
          <p:cNvSpPr txBox="1"/>
          <p:nvPr/>
        </p:nvSpPr>
        <p:spPr>
          <a:xfrm>
            <a:off x="6096000" y="2250854"/>
            <a:ext cx="609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Tricks:</a:t>
            </a:r>
          </a:p>
          <a:p>
            <a:r>
              <a:rPr lang="en-US" dirty="0"/>
              <a:t>Saturation = max </a:t>
            </a:r>
            <a:r>
              <a:rPr lang="en-US" dirty="0" err="1"/>
              <a:t>pwm</a:t>
            </a:r>
            <a:r>
              <a:rPr lang="en-US" dirty="0"/>
              <a:t>– min </a:t>
            </a:r>
            <a:r>
              <a:rPr lang="en-US" dirty="0" err="1"/>
              <a:t>pwm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1 :</a:t>
            </a:r>
          </a:p>
          <a:p>
            <a:r>
              <a:rPr lang="en-US" dirty="0"/>
              <a:t>Min </a:t>
            </a:r>
            <a:r>
              <a:rPr lang="en-US" dirty="0" err="1"/>
              <a:t>pwm</a:t>
            </a:r>
            <a:r>
              <a:rPr lang="en-US" dirty="0"/>
              <a:t>  = 0</a:t>
            </a:r>
          </a:p>
          <a:p>
            <a:r>
              <a:rPr lang="en-US" dirty="0"/>
              <a:t>Max </a:t>
            </a:r>
            <a:r>
              <a:rPr lang="en-US" dirty="0" err="1"/>
              <a:t>pwm</a:t>
            </a:r>
            <a:r>
              <a:rPr lang="en-US" dirty="0"/>
              <a:t> = 255</a:t>
            </a:r>
          </a:p>
          <a:p>
            <a:r>
              <a:rPr lang="en-US" dirty="0"/>
              <a:t>Saturation = 255 – 0 = 255</a:t>
            </a:r>
          </a:p>
          <a:p>
            <a:endParaRPr lang="en-US" dirty="0"/>
          </a:p>
          <a:p>
            <a:r>
              <a:rPr lang="en-US" dirty="0"/>
              <a:t>Example 2:</a:t>
            </a:r>
          </a:p>
          <a:p>
            <a:r>
              <a:rPr lang="en-US" dirty="0"/>
              <a:t>Min speed esc = 1000</a:t>
            </a:r>
          </a:p>
          <a:p>
            <a:r>
              <a:rPr lang="en-US" dirty="0"/>
              <a:t>Max speed esc = 2000</a:t>
            </a:r>
          </a:p>
          <a:p>
            <a:r>
              <a:rPr lang="en-US" dirty="0"/>
              <a:t>Saturation = 2000 – 1000 = 1000</a:t>
            </a:r>
          </a:p>
        </p:txBody>
      </p:sp>
    </p:spTree>
    <p:extLst>
      <p:ext uri="{BB962C8B-B14F-4D97-AF65-F5344CB8AC3E}">
        <p14:creationId xmlns:p14="http://schemas.microsoft.com/office/powerpoint/2010/main" val="38021769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10. control signal to output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21227-7690-4843-AE34-9404FA03C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84" y="2559680"/>
            <a:ext cx="5447226" cy="6859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10BD01-2873-417F-9452-FCBFA5A2040D}"/>
              </a:ext>
            </a:extLst>
          </p:cNvPr>
          <p:cNvCxnSpPr>
            <a:stCxn id="4" idx="3"/>
          </p:cNvCxnSpPr>
          <p:nvPr/>
        </p:nvCxnSpPr>
        <p:spPr>
          <a:xfrm flipV="1">
            <a:off x="7410010" y="2897452"/>
            <a:ext cx="960267" cy="5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ADBE240-F2EB-437B-B7A6-F0691ED67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784" y="3429000"/>
            <a:ext cx="5447226" cy="145770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A63852-5F3A-4403-A1CD-57B8F4874257}"/>
              </a:ext>
            </a:extLst>
          </p:cNvPr>
          <p:cNvCxnSpPr/>
          <p:nvPr/>
        </p:nvCxnSpPr>
        <p:spPr>
          <a:xfrm flipV="1">
            <a:off x="7421730" y="4315943"/>
            <a:ext cx="960267" cy="5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CCA1E39-B446-43A8-B866-B782B1877CBC}"/>
              </a:ext>
            </a:extLst>
          </p:cNvPr>
          <p:cNvSpPr txBox="1"/>
          <p:nvPr/>
        </p:nvSpPr>
        <p:spPr>
          <a:xfrm>
            <a:off x="8419514" y="2712786"/>
            <a:ext cx="288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PWM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B5765-9C59-42EB-A978-690366FF4AB1}"/>
              </a:ext>
            </a:extLst>
          </p:cNvPr>
          <p:cNvSpPr txBox="1"/>
          <p:nvPr/>
        </p:nvSpPr>
        <p:spPr>
          <a:xfrm>
            <a:off x="8459371" y="4117208"/>
            <a:ext cx="2885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ESC BLDC Motor</a:t>
            </a:r>
          </a:p>
        </p:txBody>
      </p:sp>
    </p:spTree>
    <p:extLst>
      <p:ext uri="{BB962C8B-B14F-4D97-AF65-F5344CB8AC3E}">
        <p14:creationId xmlns:p14="http://schemas.microsoft.com/office/powerpoint/2010/main" val="21315770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11. Additional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B74075-0B1A-459F-8F4E-B91198F1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065" y="2428875"/>
            <a:ext cx="284797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05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C1834-64A7-4384-A2D8-22B69EC57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PID Control explained (proteus /</a:t>
            </a:r>
            <a:r>
              <a:rPr lang="en-US" dirty="0" err="1"/>
              <a:t>tinkercad</a:t>
            </a:r>
            <a:r>
              <a:rPr lang="en-US" dirty="0"/>
              <a:t> simulation)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4A77B-B53C-4E69-931F-8170998CD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4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How to calculate </a:t>
            </a:r>
            <a:r>
              <a:rPr lang="en-US" dirty="0" err="1"/>
              <a:t>kp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kd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34B72-72E3-45CA-840A-D7829EDC572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653" y="2732137"/>
            <a:ext cx="5048030" cy="183283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EFF744-73C3-4F38-A725-9D0F70D525D5}"/>
              </a:ext>
            </a:extLst>
          </p:cNvPr>
          <p:cNvSpPr txBox="1"/>
          <p:nvPr/>
        </p:nvSpPr>
        <p:spPr>
          <a:xfrm>
            <a:off x="6203852" y="5655212"/>
            <a:ext cx="45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Maybe next episode…..</a:t>
            </a:r>
          </a:p>
        </p:txBody>
      </p:sp>
    </p:spTree>
    <p:extLst>
      <p:ext uri="{BB962C8B-B14F-4D97-AF65-F5344CB8AC3E}">
        <p14:creationId xmlns:p14="http://schemas.microsoft.com/office/powerpoint/2010/main" val="36947444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EA41-EE28-4618-B66A-259CAD59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BFEB-86F7-455B-A21D-29C806F6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Based on real research story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67830-3E7A-4980-B988-8C8D6D83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054" y="1886537"/>
            <a:ext cx="7339891" cy="49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72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F6ED58E-F8FF-4D87-9A06-DB013E6883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9960186"/>
              </p:ext>
            </p:extLst>
          </p:nvPr>
        </p:nvGraphicFramePr>
        <p:xfrm>
          <a:off x="2690447" y="1374678"/>
          <a:ext cx="6811106" cy="41086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900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45D93-B011-49DA-9E75-1FDAC3F63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DISCLAIMERRRRR…..</a:t>
            </a:r>
          </a:p>
        </p:txBody>
      </p:sp>
      <p:pic>
        <p:nvPicPr>
          <p:cNvPr id="1026" name="Picture 2" descr="Calculating laplace transforms | StudyPug">
            <a:extLst>
              <a:ext uri="{FF2B5EF4-FFF2-40B4-BE49-F238E27FC236}">
                <a16:creationId xmlns:a16="http://schemas.microsoft.com/office/drawing/2014/main" id="{0EE40800-BF1F-4393-9142-6D97D62A3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06" y="1690688"/>
            <a:ext cx="4667327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B7E55C-3856-4F7C-BACC-E2C0FD270411}"/>
              </a:ext>
            </a:extLst>
          </p:cNvPr>
          <p:cNvCxnSpPr/>
          <p:nvPr/>
        </p:nvCxnSpPr>
        <p:spPr>
          <a:xfrm flipH="1">
            <a:off x="1814732" y="1448972"/>
            <a:ext cx="7301133" cy="504390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48733A-2792-48DD-BCC5-32ED7C073AE5}"/>
              </a:ext>
            </a:extLst>
          </p:cNvPr>
          <p:cNvCxnSpPr>
            <a:cxnSpLocks/>
          </p:cNvCxnSpPr>
          <p:nvPr/>
        </p:nvCxnSpPr>
        <p:spPr>
          <a:xfrm>
            <a:off x="1814732" y="1932404"/>
            <a:ext cx="7081133" cy="456047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B72CE9-2877-4AED-9ADF-252E6F337505}"/>
              </a:ext>
            </a:extLst>
          </p:cNvPr>
          <p:cNvSpPr txBox="1"/>
          <p:nvPr/>
        </p:nvSpPr>
        <p:spPr>
          <a:xfrm>
            <a:off x="8895865" y="6213772"/>
            <a:ext cx="326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….only practical example</a:t>
            </a:r>
          </a:p>
        </p:txBody>
      </p:sp>
    </p:spTree>
    <p:extLst>
      <p:ext uri="{BB962C8B-B14F-4D97-AF65-F5344CB8AC3E}">
        <p14:creationId xmlns:p14="http://schemas.microsoft.com/office/powerpoint/2010/main" val="416267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9914</TotalTime>
  <Words>880</Words>
  <Application>Microsoft Office PowerPoint</Application>
  <PresentationFormat>Widescreen</PresentationFormat>
  <Paragraphs>195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Cara kerja PID Control</vt:lpstr>
      <vt:lpstr>PowerPoint Presentation</vt:lpstr>
      <vt:lpstr>PowerPoint Presentation</vt:lpstr>
      <vt:lpstr>Timeline</vt:lpstr>
      <vt:lpstr>PowerPoint Presentation</vt:lpstr>
      <vt:lpstr>My experience : DPS System</vt:lpstr>
      <vt:lpstr>Based on real research story</vt:lpstr>
      <vt:lpstr>PowerPoint Presentation</vt:lpstr>
      <vt:lpstr>DISCLAIMERRRRR…..</vt:lpstr>
      <vt:lpstr>DISCLAIMERRRRR…..</vt:lpstr>
      <vt:lpstr>Introduction</vt:lpstr>
      <vt:lpstr>PowerPoint Presentation</vt:lpstr>
      <vt:lpstr>Life are much easier. Thanks to Arduino </vt:lpstr>
      <vt:lpstr>Introduction</vt:lpstr>
      <vt:lpstr>Introduction</vt:lpstr>
      <vt:lpstr>Input vs output</vt:lpstr>
      <vt:lpstr>Input vs output</vt:lpstr>
      <vt:lpstr>Open loop system vs close loop system</vt:lpstr>
      <vt:lpstr>Example of open loop system</vt:lpstr>
      <vt:lpstr>Example of close loop system </vt:lpstr>
      <vt:lpstr>Summary of openloop vs closeloop</vt:lpstr>
      <vt:lpstr>Close loop system</vt:lpstr>
      <vt:lpstr>Close loop system</vt:lpstr>
      <vt:lpstr>How to convert block diagram to code</vt:lpstr>
      <vt:lpstr>On – off control </vt:lpstr>
      <vt:lpstr>PowerPoint Presentation</vt:lpstr>
      <vt:lpstr>Heater parameter</vt:lpstr>
      <vt:lpstr>COMPIM</vt:lpstr>
      <vt:lpstr>PowerPoint Presentation</vt:lpstr>
      <vt:lpstr>Close loop system</vt:lpstr>
      <vt:lpstr>Close loop system</vt:lpstr>
      <vt:lpstr>Close Loop Control </vt:lpstr>
      <vt:lpstr>How PID Control works</vt:lpstr>
      <vt:lpstr>How PID Control works</vt:lpstr>
      <vt:lpstr>How PID Control works</vt:lpstr>
      <vt:lpstr>How PID Control works</vt:lpstr>
      <vt:lpstr>Riemann sum</vt:lpstr>
      <vt:lpstr>Soooo….</vt:lpstr>
      <vt:lpstr>How PID Control works</vt:lpstr>
      <vt:lpstr>How PID Control works</vt:lpstr>
      <vt:lpstr>How PID Control works</vt:lpstr>
      <vt:lpstr>How PID Control works</vt:lpstr>
      <vt:lpstr>PowerPoint Presentation</vt:lpstr>
      <vt:lpstr>Step by step PID Control explained (proteus /tinkercad simulation)</vt:lpstr>
      <vt:lpstr>Step by step PID Control explained (proteus /tinkercad simulation)</vt:lpstr>
      <vt:lpstr>PowerPoint Presentation</vt:lpstr>
      <vt:lpstr>If PID Tune Well</vt:lpstr>
      <vt:lpstr>PowerPoint Presentation</vt:lpstr>
      <vt:lpstr>Step by step PID Control explained (proteus /tinkercad simulation)</vt:lpstr>
      <vt:lpstr>Step by step PID Control explained (proteus  simulation)</vt:lpstr>
      <vt:lpstr>Real hardware PID control demonstration</vt:lpstr>
      <vt:lpstr>Real hardware PID control demonstration</vt:lpstr>
      <vt:lpstr>Step by step PID Control explained (proteus /tinkercad simulation)</vt:lpstr>
      <vt:lpstr>Step by step PID Control explained (proteus /tinkercad simulation)</vt:lpstr>
      <vt:lpstr>Step by step PID Control explained (proteus /tinkercad simulation)</vt:lpstr>
      <vt:lpstr>Step by step PID Control explained (proteus /tinkercad simulation)</vt:lpstr>
      <vt:lpstr>Step by step PID Control explained (proteus /tinkercad simulation)</vt:lpstr>
      <vt:lpstr>Step by step PID Control explained (proteus /tinkercad simulation)</vt:lpstr>
      <vt:lpstr>Step by step PID Control explained (proteus /tinkercad simulation)</vt:lpstr>
      <vt:lpstr>Step by step PID Control explained (proteus /tinkercad simulation)</vt:lpstr>
      <vt:lpstr>Step by step PID Control explained (proteus /tinkercad simulation)</vt:lpstr>
      <vt:lpstr>Step by step PID Control explained (proteus /tinkercad simulation)</vt:lpstr>
      <vt:lpstr>Step by step PID Control explained (proteus /tinkercad simulation)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Integration of PID Control using MQTT Protocol (step by step explained)</dc:title>
  <dc:creator>User</dc:creator>
  <cp:lastModifiedBy>User</cp:lastModifiedBy>
  <cp:revision>202</cp:revision>
  <dcterms:created xsi:type="dcterms:W3CDTF">2022-04-25T09:19:34Z</dcterms:created>
  <dcterms:modified xsi:type="dcterms:W3CDTF">2022-07-29T12:40:27Z</dcterms:modified>
</cp:coreProperties>
</file>